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6"/>
  </p:notesMasterIdLst>
  <p:sldIdLst>
    <p:sldId id="256" r:id="rId3"/>
    <p:sldId id="286" r:id="rId4"/>
    <p:sldId id="289" r:id="rId5"/>
    <p:sldId id="290" r:id="rId6"/>
    <p:sldId id="291" r:id="rId7"/>
    <p:sldId id="292" r:id="rId8"/>
    <p:sldId id="294" r:id="rId9"/>
    <p:sldId id="295" r:id="rId10"/>
    <p:sldId id="296" r:id="rId11"/>
    <p:sldId id="297" r:id="rId12"/>
    <p:sldId id="298" r:id="rId13"/>
    <p:sldId id="300" r:id="rId14"/>
    <p:sldId id="307" r:id="rId15"/>
    <p:sldId id="282" r:id="rId16"/>
    <p:sldId id="283" r:id="rId17"/>
    <p:sldId id="284" r:id="rId18"/>
    <p:sldId id="285" r:id="rId19"/>
    <p:sldId id="293" r:id="rId20"/>
    <p:sldId id="288" r:id="rId21"/>
    <p:sldId id="299" r:id="rId22"/>
    <p:sldId id="302" r:id="rId23"/>
    <p:sldId id="305" r:id="rId24"/>
    <p:sldId id="3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D457680-95AC-408D-9E5E-88BC75A43E56}">
          <p14:sldIdLst>
            <p14:sldId id="256"/>
            <p14:sldId id="286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300"/>
            <p14:sldId id="307"/>
          </p14:sldIdLst>
        </p14:section>
        <p14:section name="Three-Phase Traffic Model" id="{63495C30-7E6D-4FB1-AAE6-6BEEFA33F813}">
          <p14:sldIdLst>
            <p14:sldId id="282"/>
            <p14:sldId id="283"/>
            <p14:sldId id="284"/>
            <p14:sldId id="285"/>
          </p14:sldIdLst>
        </p14:section>
        <p14:section name="Results" id="{8F0D32F6-E885-4F3C-B299-ED2D95864C7C}">
          <p14:sldIdLst>
            <p14:sldId id="293"/>
            <p14:sldId id="288"/>
            <p14:sldId id="299"/>
            <p14:sldId id="30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1AB"/>
    <a:srgbClr val="05E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30EF7-F321-33B9-A4D1-DB1A42966498}" v="1246" dt="2024-05-07T17:50:51.786"/>
    <p1510:client id="{1C606CCF-3367-475B-A434-4B57EE5398F4}" v="1099" dt="2024-05-08T09:33:05.818"/>
    <p1510:client id="{5961F41F-4781-9976-4E41-5A58B3934FEC}" v="2802" dt="2024-05-07T20:16:01.265"/>
    <p1510:client id="{65328C8F-65AB-A2A7-4F94-3409D4660EFB}" v="20" dt="2024-05-07T13:50:13.811"/>
    <p1510:client id="{68DCDDE6-F222-2B47-AD17-617A1A0680B7}" v="99" dt="2024-05-08T09:23:35.442"/>
    <p1510:client id="{9D7A1973-2263-4CCA-8051-98E30323E3FC}" v="11" dt="2024-05-08T07:16:16.571"/>
    <p1510:client id="{CB67D15F-9701-A94F-F43B-6722F900608C}" v="52" dt="2024-05-08T01:15:0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ott Menard" userId="4644a9f1-b4f6-4c2b-9b5d-c073f64fc261" providerId="ADAL" clId="{1C606CCF-3367-475B-A434-4B57EE5398F4}"/>
    <pc:docChg chg="undo custSel addSld delSld modSld sldOrd addMainMaster modMainMaster addSection delSection modSection">
      <pc:chgData name="Eliott Menard" userId="4644a9f1-b4f6-4c2b-9b5d-c073f64fc261" providerId="ADAL" clId="{1C606CCF-3367-475B-A434-4B57EE5398F4}" dt="2024-05-08T09:33:05.818" v="1545" actId="114"/>
      <pc:docMkLst>
        <pc:docMk/>
      </pc:docMkLst>
      <pc:sldChg chg="addSp delSp modSp add mod ord delDesignElem">
        <pc:chgData name="Eliott Menard" userId="4644a9f1-b4f6-4c2b-9b5d-c073f64fc261" providerId="ADAL" clId="{1C606CCF-3367-475B-A434-4B57EE5398F4}" dt="2024-05-07T22:03:49.319" v="862" actId="1076"/>
        <pc:sldMkLst>
          <pc:docMk/>
          <pc:sldMk cId="2083209486" sldId="256"/>
        </pc:sldMkLst>
        <pc:spChg chg="add mod">
          <ac:chgData name="Eliott Menard" userId="4644a9f1-b4f6-4c2b-9b5d-c073f64fc261" providerId="ADAL" clId="{1C606CCF-3367-475B-A434-4B57EE5398F4}" dt="2024-05-07T22:03:49.319" v="862" actId="1076"/>
          <ac:spMkLst>
            <pc:docMk/>
            <pc:sldMk cId="2083209486" sldId="256"/>
            <ac:spMk id="5" creationId="{4014023C-6288-EAB5-5183-37D4347CDF71}"/>
          </ac:spMkLst>
        </pc:spChg>
        <pc:spChg chg="add del mod modVis">
          <ac:chgData name="Eliott Menard" userId="4644a9f1-b4f6-4c2b-9b5d-c073f64fc261" providerId="ADAL" clId="{1C606CCF-3367-475B-A434-4B57EE5398F4}" dt="2024-05-07T21:59:30.809" v="831" actId="14429"/>
          <ac:spMkLst>
            <pc:docMk/>
            <pc:sldMk cId="2083209486" sldId="256"/>
            <ac:spMk id="209" creationId="{0671A8AE-40A1-4631-A6B8-581AFF065482}"/>
          </ac:spMkLst>
        </pc:spChg>
        <pc:spChg chg="add del mod modVis">
          <ac:chgData name="Eliott Menard" userId="4644a9f1-b4f6-4c2b-9b5d-c073f64fc261" providerId="ADAL" clId="{1C606CCF-3367-475B-A434-4B57EE5398F4}" dt="2024-05-07T22:02:51.423" v="833" actId="14429"/>
          <ac:spMkLst>
            <pc:docMk/>
            <pc:sldMk cId="2083209486" sldId="256"/>
            <ac:spMk id="211" creationId="{AB58EF07-17C2-48CF-ABB0-EEF1F17CB8F0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2083209486" sldId="256"/>
            <ac:spMk id="213" creationId="{AF2F604E-43BE-4DC3-B983-E071523364F8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2083209486" sldId="256"/>
            <ac:spMk id="215" creationId="{08C9B587-E65E-4B52-B37C-ABEBB6E87928}"/>
          </ac:spMkLst>
        </pc:spChg>
      </pc:sldChg>
      <pc:sldChg chg="new del">
        <pc:chgData name="Eliott Menard" userId="4644a9f1-b4f6-4c2b-9b5d-c073f64fc261" providerId="ADAL" clId="{1C606CCF-3367-475B-A434-4B57EE5398F4}" dt="2024-05-05T13:25:07.926" v="45" actId="2696"/>
        <pc:sldMkLst>
          <pc:docMk/>
          <pc:sldMk cId="2289519166" sldId="256"/>
        </pc:sldMkLst>
      </pc:sldChg>
      <pc:sldChg chg="modSp new del mod">
        <pc:chgData name="Eliott Menard" userId="4644a9f1-b4f6-4c2b-9b5d-c073f64fc261" providerId="ADAL" clId="{1C606CCF-3367-475B-A434-4B57EE5398F4}" dt="2024-05-05T13:24:17.533" v="43" actId="2696"/>
        <pc:sldMkLst>
          <pc:docMk/>
          <pc:sldMk cId="3388200761" sldId="256"/>
        </pc:sldMkLst>
        <pc:spChg chg="mod">
          <ac:chgData name="Eliott Menard" userId="4644a9f1-b4f6-4c2b-9b5d-c073f64fc261" providerId="ADAL" clId="{1C606CCF-3367-475B-A434-4B57EE5398F4}" dt="2024-04-30T15:46:58.791" v="16" actId="313"/>
          <ac:spMkLst>
            <pc:docMk/>
            <pc:sldMk cId="3388200761" sldId="256"/>
            <ac:spMk id="2" creationId="{A25A0F4B-321A-69DB-78D9-9D4C9FBBFBED}"/>
          </ac:spMkLst>
        </pc:sp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2083209486" sldId="257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083209486" sldId="257"/>
            <ac:spMk id="209" creationId="{0671A8AE-40A1-4631-A6B8-581AFF065482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083209486" sldId="257"/>
            <ac:spMk id="211" creationId="{AB58EF07-17C2-48CF-ABB0-EEF1F17CB8F0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083209486" sldId="257"/>
            <ac:spMk id="213" creationId="{AF2F604E-43BE-4DC3-B983-E071523364F8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083209486" sldId="257"/>
            <ac:spMk id="215" creationId="{08C9B587-E65E-4B52-B37C-ABEBB6E87928}"/>
          </ac:spMkLst>
        </pc:spChg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3695450382" sldId="257"/>
        </pc:sldMkLst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3983168" sldId="258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695450382" sldId="258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695450382" sldId="258"/>
            <ac:spMk id="46" creationId="{9AA72BD9-2C5A-4EDC-931F-5AA08EACA0F3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695450382" sldId="258"/>
            <ac:spMk id="48" creationId="{DD3981AC-7B61-4947-BCF3-F7AA7FA385B9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695450382" sldId="258"/>
            <ac:spMk id="50" creationId="{55D4142C-5077-457F-A6AD-3FECFDB39685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695450382" sldId="258"/>
            <ac:spMk id="52" creationId="{7A5F0580-5EE9-419F-96EE-B6529EF6E7D0}"/>
          </ac:spMkLst>
        </pc:sp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983168" sldId="259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83168" sldId="259"/>
            <ac:spMk id="204" creationId="{9AA72BD9-2C5A-4EDC-931F-5AA08EACA0F3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83168" sldId="259"/>
            <ac:spMk id="205" creationId="{DD3981AC-7B61-4947-BCF3-F7AA7FA385B9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83168" sldId="259"/>
            <ac:spMk id="206" creationId="{55D4142C-5077-457F-A6AD-3FECFDB39685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83168" sldId="259"/>
            <ac:spMk id="207" creationId="{7A5F0580-5EE9-419F-96EE-B6529EF6E7D0}"/>
          </ac:spMkLst>
        </pc:spChg>
      </pc:sldChg>
      <pc:sldChg chg="add del ord">
        <pc:chgData name="Eliott Menard" userId="4644a9f1-b4f6-4c2b-9b5d-c073f64fc261" providerId="ADAL" clId="{1C606CCF-3367-475B-A434-4B57EE5398F4}" dt="2024-05-07T15:43:59.606" v="110" actId="2696"/>
        <pc:sldMkLst>
          <pc:docMk/>
          <pc:sldMk cId="472470400" sldId="259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472470400" sldId="260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472470400" sldId="260"/>
            <ac:spMk id="19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472470400" sldId="260"/>
            <ac:cxnSpMk id="21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472470400" sldId="260"/>
            <ac:cxnSpMk id="23" creationId="{F11AD06B-AB20-4097-8606-5DA00DBACE88}"/>
          </ac:cxnSpMkLst>
        </pc:cxnChg>
      </pc:sldChg>
      <pc:sldChg chg="addSp delSp modSp add mod ord delDesignElem modNotesTx">
        <pc:chgData name="Eliott Menard" userId="4644a9f1-b4f6-4c2b-9b5d-c073f64fc261" providerId="ADAL" clId="{1C606CCF-3367-475B-A434-4B57EE5398F4}" dt="2024-05-07T17:16:53.837" v="244"/>
        <pc:sldMkLst>
          <pc:docMk/>
          <pc:sldMk cId="2750934911" sldId="260"/>
        </pc:sldMkLst>
        <pc:spChg chg="mod">
          <ac:chgData name="Eliott Menard" userId="4644a9f1-b4f6-4c2b-9b5d-c073f64fc261" providerId="ADAL" clId="{1C606CCF-3367-475B-A434-4B57EE5398F4}" dt="2024-05-07T17:10:01.169" v="218"/>
          <ac:spMkLst>
            <pc:docMk/>
            <pc:sldMk cId="2750934911" sldId="260"/>
            <ac:spMk id="3" creationId="{2B194559-8576-BD3B-D599-F690C463C551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2750934911" sldId="260"/>
            <ac:spMk id="15" creationId="{A7AE9375-4664-4DB2-922D-2782A6E439AC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2750934911" sldId="260"/>
            <ac:spMk id="19" creationId="{9DD005C1-8C51-42D6-9BEE-B9B83849743D}"/>
          </ac:spMkLst>
        </pc:spChg>
        <pc:cxnChg chg="add del">
          <ac:chgData name="Eliott Menard" userId="4644a9f1-b4f6-4c2b-9b5d-c073f64fc261" providerId="ADAL" clId="{1C606CCF-3367-475B-A434-4B57EE5398F4}" dt="2024-05-07T17:16:53.837" v="244"/>
          <ac:cxnSpMkLst>
            <pc:docMk/>
            <pc:sldMk cId="2750934911" sldId="260"/>
            <ac:cxnSpMk id="17" creationId="{EE504C98-6397-41C1-A8D8-2D9C4ED307E0}"/>
          </ac:cxnSpMkLst>
        </pc:cxn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2750934911" sldId="261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750934911" sldId="261"/>
            <ac:spMk id="15" creationId="{A7AE9375-4664-4DB2-922D-2782A6E439AC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750934911" sldId="261"/>
            <ac:spMk id="19" creationId="{9DD005C1-8C51-42D6-9BEE-B9B83849743D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2750934911" sldId="261"/>
            <ac:cxnSpMk id="17" creationId="{EE504C98-6397-41C1-A8D8-2D9C4ED307E0}"/>
          </ac:cxnSpMkLst>
        </pc:cxnChg>
      </pc:sldChg>
      <pc:sldChg chg="addSp delSp modSp add del mod ord setBg delAnim modAnim delDesignElem modNotesTx">
        <pc:chgData name="Eliott Menard" userId="4644a9f1-b4f6-4c2b-9b5d-c073f64fc261" providerId="ADAL" clId="{1C606CCF-3367-475B-A434-4B57EE5398F4}" dt="2024-05-07T17:15:25.907" v="234" actId="47"/>
        <pc:sldMkLst>
          <pc:docMk/>
          <pc:sldMk cId="3919283883" sldId="261"/>
        </pc:sldMkLst>
        <pc:spChg chg="mod">
          <ac:chgData name="Eliott Menard" userId="4644a9f1-b4f6-4c2b-9b5d-c073f64fc261" providerId="ADAL" clId="{1C606CCF-3367-475B-A434-4B57EE5398F4}" dt="2024-05-07T17:14:27.496" v="222" actId="1076"/>
          <ac:spMkLst>
            <pc:docMk/>
            <pc:sldMk cId="3919283883" sldId="261"/>
            <ac:spMk id="2" creationId="{7392274A-4740-4FDC-6303-C5C3026A1506}"/>
          </ac:spMkLst>
        </pc:spChg>
        <pc:spChg chg="del mod">
          <ac:chgData name="Eliott Menard" userId="4644a9f1-b4f6-4c2b-9b5d-c073f64fc261" providerId="ADAL" clId="{1C606CCF-3367-475B-A434-4B57EE5398F4}" dt="2024-05-07T15:46:23.493" v="119" actId="478"/>
          <ac:spMkLst>
            <pc:docMk/>
            <pc:sldMk cId="3919283883" sldId="261"/>
            <ac:spMk id="3" creationId="{8DF8CAE5-60ED-8DCC-493E-3295FDE42991}"/>
          </ac:spMkLst>
        </pc:spChg>
        <pc:spChg chg="add del mod">
          <ac:chgData name="Eliott Menard" userId="4644a9f1-b4f6-4c2b-9b5d-c073f64fc261" providerId="ADAL" clId="{1C606CCF-3367-475B-A434-4B57EE5398F4}" dt="2024-05-07T15:46:28.527" v="120" actId="478"/>
          <ac:spMkLst>
            <pc:docMk/>
            <pc:sldMk cId="3919283883" sldId="261"/>
            <ac:spMk id="5" creationId="{489262B4-0182-A1E8-4BA7-750341D8D416}"/>
          </ac:spMkLst>
        </pc:spChg>
        <pc:spChg chg="add del mod">
          <ac:chgData name="Eliott Menard" userId="4644a9f1-b4f6-4c2b-9b5d-c073f64fc261" providerId="ADAL" clId="{1C606CCF-3367-475B-A434-4B57EE5398F4}" dt="2024-05-07T16:24:48.512" v="161"/>
          <ac:spMkLst>
            <pc:docMk/>
            <pc:sldMk cId="3919283883" sldId="261"/>
            <ac:spMk id="9" creationId="{CCAF430E-1459-2891-EA8E-56D67AD55F79}"/>
          </ac:spMkLst>
        </pc:spChg>
        <pc:spChg chg="del">
          <ac:chgData name="Eliott Menard" userId="4644a9f1-b4f6-4c2b-9b5d-c073f64fc261" providerId="ADAL" clId="{1C606CCF-3367-475B-A434-4B57EE5398F4}" dt="2024-05-07T17:08:39.225" v="172" actId="26606"/>
          <ac:spMkLst>
            <pc:docMk/>
            <pc:sldMk cId="3919283883" sldId="261"/>
            <ac:spMk id="15" creationId="{A7AE9375-4664-4DB2-922D-2782A6E439AC}"/>
          </ac:spMkLst>
        </pc:spChg>
        <pc:spChg chg="del">
          <ac:chgData name="Eliott Menard" userId="4644a9f1-b4f6-4c2b-9b5d-c073f64fc261" providerId="ADAL" clId="{1C606CCF-3367-475B-A434-4B57EE5398F4}" dt="2024-05-07T17:08:39.225" v="172" actId="26606"/>
          <ac:spMkLst>
            <pc:docMk/>
            <pc:sldMk cId="3919283883" sldId="261"/>
            <ac:spMk id="19" creationId="{9DD005C1-8C51-42D6-9BEE-B9B83849743D}"/>
          </ac:spMkLst>
        </pc:spChg>
        <pc:spChg chg="add del">
          <ac:chgData name="Eliott Menard" userId="4644a9f1-b4f6-4c2b-9b5d-c073f64fc261" providerId="ADAL" clId="{1C606CCF-3367-475B-A434-4B57EE5398F4}" dt="2024-05-07T17:10:02.199" v="219"/>
          <ac:spMkLst>
            <pc:docMk/>
            <pc:sldMk cId="3919283883" sldId="261"/>
            <ac:spMk id="24" creationId="{3C54F4CE-85F0-46ED-80DA-9518C9251AD1}"/>
          </ac:spMkLst>
        </pc:spChg>
        <pc:spChg chg="add del">
          <ac:chgData name="Eliott Menard" userId="4644a9f1-b4f6-4c2b-9b5d-c073f64fc261" providerId="ADAL" clId="{1C606CCF-3367-475B-A434-4B57EE5398F4}" dt="2024-05-07T17:10:02.199" v="219"/>
          <ac:spMkLst>
            <pc:docMk/>
            <pc:sldMk cId="3919283883" sldId="261"/>
            <ac:spMk id="26" creationId="{DADD1FCA-8ACB-4958-81DD-4CDD6D3E1921}"/>
          </ac:spMkLst>
        </pc:spChg>
        <pc:picChg chg="add del mod modCrop">
          <ac:chgData name="Eliott Menard" userId="4644a9f1-b4f6-4c2b-9b5d-c073f64fc261" providerId="ADAL" clId="{1C606CCF-3367-475B-A434-4B57EE5398F4}" dt="2024-05-07T15:50:16.062" v="156" actId="478"/>
          <ac:picMkLst>
            <pc:docMk/>
            <pc:sldMk cId="3919283883" sldId="261"/>
            <ac:picMk id="7" creationId="{9C7BB822-D4E9-7D77-8344-6B6EFFD465E6}"/>
          </ac:picMkLst>
        </pc:picChg>
        <pc:picChg chg="add del mod modCrop">
          <ac:chgData name="Eliott Menard" userId="4644a9f1-b4f6-4c2b-9b5d-c073f64fc261" providerId="ADAL" clId="{1C606CCF-3367-475B-A434-4B57EE5398F4}" dt="2024-05-07T16:26:58.497" v="166" actId="478"/>
          <ac:picMkLst>
            <pc:docMk/>
            <pc:sldMk cId="3919283883" sldId="261"/>
            <ac:picMk id="10" creationId="{B1B4B50E-F6C7-9988-7C9D-421BF738C5E5}"/>
          </ac:picMkLst>
        </pc:picChg>
        <pc:picChg chg="add mod">
          <ac:chgData name="Eliott Menard" userId="4644a9f1-b4f6-4c2b-9b5d-c073f64fc261" providerId="ADAL" clId="{1C606CCF-3367-475B-A434-4B57EE5398F4}" dt="2024-05-07T17:14:11.202" v="221" actId="1076"/>
          <ac:picMkLst>
            <pc:docMk/>
            <pc:sldMk cId="3919283883" sldId="261"/>
            <ac:picMk id="12" creationId="{C1A18DDF-6B99-441B-0F7A-21E525319CC8}"/>
          </ac:picMkLst>
        </pc:picChg>
        <pc:cxnChg chg="del">
          <ac:chgData name="Eliott Menard" userId="4644a9f1-b4f6-4c2b-9b5d-c073f64fc261" providerId="ADAL" clId="{1C606CCF-3367-475B-A434-4B57EE5398F4}" dt="2024-05-07T17:08:39.225" v="172" actId="26606"/>
          <ac:cxnSpMkLst>
            <pc:docMk/>
            <pc:sldMk cId="3919283883" sldId="261"/>
            <ac:cxnSpMk id="17" creationId="{EE504C98-6397-41C1-A8D8-2D9C4ED307E0}"/>
          </ac:cxnSpMkLst>
        </pc:cxnChg>
      </pc:sldChg>
      <pc:sldChg chg="add del ord">
        <pc:chgData name="Eliott Menard" userId="4644a9f1-b4f6-4c2b-9b5d-c073f64fc261" providerId="ADAL" clId="{1C606CCF-3367-475B-A434-4B57EE5398F4}" dt="2024-05-07T15:46:55.176" v="130" actId="47"/>
        <pc:sldMkLst>
          <pc:docMk/>
          <pc:sldMk cId="3183827950" sldId="262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919283883" sldId="262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19283883" sldId="262"/>
            <ac:spMk id="15" creationId="{A7AE9375-4664-4DB2-922D-2782A6E439AC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19283883" sldId="262"/>
            <ac:spMk id="19" creationId="{9DD005C1-8C51-42D6-9BEE-B9B83849743D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919283883" sldId="262"/>
            <ac:cxnSpMk id="17" creationId="{EE504C98-6397-41C1-A8D8-2D9C4ED307E0}"/>
          </ac:cxnSpMkLst>
        </pc:cxnChg>
      </pc:sldChg>
      <pc:sldChg chg="addSp delSp modSp add del mod ord delDesignElem">
        <pc:chgData name="Eliott Menard" userId="4644a9f1-b4f6-4c2b-9b5d-c073f64fc261" providerId="ADAL" clId="{1C606CCF-3367-475B-A434-4B57EE5398F4}" dt="2024-05-07T19:07:46.168" v="566" actId="2696"/>
        <pc:sldMkLst>
          <pc:docMk/>
          <pc:sldMk cId="1662926446" sldId="263"/>
        </pc:sldMkLst>
        <pc:spChg chg="mod modVis">
          <ac:chgData name="Eliott Menard" userId="4644a9f1-b4f6-4c2b-9b5d-c073f64fc261" providerId="ADAL" clId="{1C606CCF-3367-475B-A434-4B57EE5398F4}" dt="2024-05-07T17:23:00.186" v="281" actId="14429"/>
          <ac:spMkLst>
            <pc:docMk/>
            <pc:sldMk cId="1662926446" sldId="263"/>
            <ac:spMk id="3" creationId="{76AE0FDB-585B-2A33-5328-82746FD20134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1662926446" sldId="263"/>
            <ac:spMk id="15" creationId="{A7AE9375-4664-4DB2-922D-2782A6E439AC}"/>
          </ac:spMkLst>
        </pc:spChg>
        <pc:spChg chg="add del mod modVis">
          <ac:chgData name="Eliott Menard" userId="4644a9f1-b4f6-4c2b-9b5d-c073f64fc261" providerId="ADAL" clId="{1C606CCF-3367-475B-A434-4B57EE5398F4}" dt="2024-05-07T17:23:02.047" v="283" actId="14429"/>
          <ac:spMkLst>
            <pc:docMk/>
            <pc:sldMk cId="1662926446" sldId="263"/>
            <ac:spMk id="19" creationId="{9DD005C1-8C51-42D6-9BEE-B9B83849743D}"/>
          </ac:spMkLst>
        </pc:spChg>
        <pc:cxnChg chg="add del mod modVis">
          <ac:chgData name="Eliott Menard" userId="4644a9f1-b4f6-4c2b-9b5d-c073f64fc261" providerId="ADAL" clId="{1C606CCF-3367-475B-A434-4B57EE5398F4}" dt="2024-05-07T17:23:17.021" v="286" actId="14429"/>
          <ac:cxnSpMkLst>
            <pc:docMk/>
            <pc:sldMk cId="1662926446" sldId="263"/>
            <ac:cxnSpMk id="17" creationId="{EE504C98-6397-41C1-A8D8-2D9C4ED307E0}"/>
          </ac:cxnSpMkLst>
        </pc:cxn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183827950" sldId="263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183827950" sldId="263"/>
            <ac:spMk id="19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183827950" sldId="263"/>
            <ac:cxnSpMk id="21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183827950" sldId="263"/>
            <ac:cxnSpMk id="23" creationId="{F11AD06B-AB20-4097-8606-5DA00DBACE88}"/>
          </ac:cxnSpMkLst>
        </pc:cxn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1662926446" sldId="264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662926446" sldId="264"/>
            <ac:spMk id="15" creationId="{A7AE9375-4664-4DB2-922D-2782A6E439AC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662926446" sldId="264"/>
            <ac:spMk id="19" creationId="{9DD005C1-8C51-42D6-9BEE-B9B83849743D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1662926446" sldId="264"/>
            <ac:cxnSpMk id="17" creationId="{EE504C98-6397-41C1-A8D8-2D9C4ED307E0}"/>
          </ac:cxnSpMkLst>
        </pc:cxnChg>
      </pc:sldChg>
      <pc:sldChg chg="addSp delSp modSp add del mod ord delDesignElem">
        <pc:chgData name="Eliott Menard" userId="4644a9f1-b4f6-4c2b-9b5d-c073f64fc261" providerId="ADAL" clId="{1C606CCF-3367-475B-A434-4B57EE5398F4}" dt="2024-05-07T20:16:16.512" v="643" actId="2696"/>
        <pc:sldMkLst>
          <pc:docMk/>
          <pc:sldMk cId="3738512895" sldId="264"/>
        </pc:sldMkLst>
        <pc:spChg chg="mod">
          <ac:chgData name="Eliott Menard" userId="4644a9f1-b4f6-4c2b-9b5d-c073f64fc261" providerId="ADAL" clId="{1C606CCF-3367-475B-A434-4B57EE5398F4}" dt="2024-05-07T17:10:01.169" v="218"/>
          <ac:spMkLst>
            <pc:docMk/>
            <pc:sldMk cId="3738512895" sldId="264"/>
            <ac:spMk id="2" creationId="{3B9D36BE-74D0-BA5B-9302-BA10AB7F95FE}"/>
          </ac:spMkLst>
        </pc:spChg>
        <pc:spChg chg="add del mod">
          <ac:chgData name="Eliott Menard" userId="4644a9f1-b4f6-4c2b-9b5d-c073f64fc261" providerId="ADAL" clId="{1C606CCF-3367-475B-A434-4B57EE5398F4}" dt="2024-05-07T17:17:26.722" v="251" actId="26606"/>
          <ac:spMkLst>
            <pc:docMk/>
            <pc:sldMk cId="3738512895" sldId="264"/>
            <ac:spMk id="4" creationId="{E6E6A404-E7D2-FA88-1310-38A36BF165E9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3738512895" sldId="264"/>
            <ac:spMk id="19" creationId="{E8A8EAB8-D2FF-444D-B34B-7D32F106AD0E}"/>
          </ac:spMkLst>
        </pc:spChg>
        <pc:graphicFrameChg chg="add del">
          <ac:chgData name="Eliott Menard" userId="4644a9f1-b4f6-4c2b-9b5d-c073f64fc261" providerId="ADAL" clId="{1C606CCF-3367-475B-A434-4B57EE5398F4}" dt="2024-05-07T17:17:21.692" v="246" actId="26606"/>
          <ac:graphicFrameMkLst>
            <pc:docMk/>
            <pc:sldMk cId="3738512895" sldId="264"/>
            <ac:graphicFrameMk id="25" creationId="{B6BDD6EF-C888-C359-C015-16BDF199DA00}"/>
          </ac:graphicFrameMkLst>
        </pc:graphicFrameChg>
        <pc:graphicFrameChg chg="add del">
          <ac:chgData name="Eliott Menard" userId="4644a9f1-b4f6-4c2b-9b5d-c073f64fc261" providerId="ADAL" clId="{1C606CCF-3367-475B-A434-4B57EE5398F4}" dt="2024-05-07T17:17:25.905" v="248" actId="26606"/>
          <ac:graphicFrameMkLst>
            <pc:docMk/>
            <pc:sldMk cId="3738512895" sldId="264"/>
            <ac:graphicFrameMk id="26" creationId="{B1D75896-066E-842C-AE84-FFF0733D4B2C}"/>
          </ac:graphicFrameMkLst>
        </pc:graphicFrameChg>
        <pc:graphicFrameChg chg="add del">
          <ac:chgData name="Eliott Menard" userId="4644a9f1-b4f6-4c2b-9b5d-c073f64fc261" providerId="ADAL" clId="{1C606CCF-3367-475B-A434-4B57EE5398F4}" dt="2024-05-07T17:17:26.710" v="250" actId="26606"/>
          <ac:graphicFrameMkLst>
            <pc:docMk/>
            <pc:sldMk cId="3738512895" sldId="264"/>
            <ac:graphicFrameMk id="28" creationId="{C7C194D4-607D-99D5-BBAE-5890267BEE3F}"/>
          </ac:graphicFrameMkLst>
        </pc:graphicFrameChg>
        <pc:graphicFrameChg chg="add">
          <ac:chgData name="Eliott Menard" userId="4644a9f1-b4f6-4c2b-9b5d-c073f64fc261" providerId="ADAL" clId="{1C606CCF-3367-475B-A434-4B57EE5398F4}" dt="2024-05-07T17:17:26.722" v="251" actId="26606"/>
          <ac:graphicFrameMkLst>
            <pc:docMk/>
            <pc:sldMk cId="3738512895" sldId="264"/>
            <ac:graphicFrameMk id="30" creationId="{B6BDD6EF-C888-C359-C015-16BDF199DA00}"/>
          </ac:graphicFrameMkLst>
        </pc:graphicFrameChg>
        <pc:cxnChg chg="add del">
          <ac:chgData name="Eliott Menard" userId="4644a9f1-b4f6-4c2b-9b5d-c073f64fc261" providerId="ADAL" clId="{1C606CCF-3367-475B-A434-4B57EE5398F4}" dt="2024-05-07T17:16:53.837" v="244"/>
          <ac:cxnSpMkLst>
            <pc:docMk/>
            <pc:sldMk cId="3738512895" sldId="264"/>
            <ac:cxnSpMk id="21" creationId="{EEA38897-7BA3-4408-8083-3235339C4A60}"/>
          </ac:cxnSpMkLst>
        </pc:cxnChg>
        <pc:cxnChg chg="add del">
          <ac:chgData name="Eliott Menard" userId="4644a9f1-b4f6-4c2b-9b5d-c073f64fc261" providerId="ADAL" clId="{1C606CCF-3367-475B-A434-4B57EE5398F4}" dt="2024-05-07T17:16:53.837" v="244"/>
          <ac:cxnSpMkLst>
            <pc:docMk/>
            <pc:sldMk cId="3738512895" sldId="264"/>
            <ac:cxnSpMk id="23" creationId="{F11AD06B-AB20-4097-8606-5DA00DBACE88}"/>
          </ac:cxnSpMkLst>
        </pc:cxnChg>
      </pc:sldChg>
      <pc:sldChg chg="addSp delSp add del ord delDesignElem">
        <pc:chgData name="Eliott Menard" userId="4644a9f1-b4f6-4c2b-9b5d-c073f64fc261" providerId="ADAL" clId="{1C606CCF-3367-475B-A434-4B57EE5398F4}" dt="2024-05-07T20:16:20.079" v="644" actId="2696"/>
        <pc:sldMkLst>
          <pc:docMk/>
          <pc:sldMk cId="2124147078" sldId="265"/>
        </pc:sldMkLst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2124147078" sldId="265"/>
            <ac:spMk id="19" creationId="{9AA72BD9-2C5A-4EDC-931F-5AA08EACA0F3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2124147078" sldId="265"/>
            <ac:spMk id="21" creationId="{DD3981AC-7B61-4947-BCF3-F7AA7FA385B9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2124147078" sldId="265"/>
            <ac:spMk id="23" creationId="{55D4142C-5077-457F-A6AD-3FECFDB39685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2124147078" sldId="265"/>
            <ac:spMk id="25" creationId="{7A5F0580-5EE9-419F-96EE-B6529EF6E7D0}"/>
          </ac:spMkLst>
        </pc:sp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738512895" sldId="265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738512895" sldId="265"/>
            <ac:spMk id="19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738512895" sldId="265"/>
            <ac:cxnSpMk id="21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738512895" sldId="265"/>
            <ac:cxnSpMk id="23" creationId="{F11AD06B-AB20-4097-8606-5DA00DBACE88}"/>
          </ac:cxnSpMkLst>
        </pc:cxn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2124147078" sldId="266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124147078" sldId="266"/>
            <ac:spMk id="19" creationId="{9AA72BD9-2C5A-4EDC-931F-5AA08EACA0F3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124147078" sldId="266"/>
            <ac:spMk id="21" creationId="{DD3981AC-7B61-4947-BCF3-F7AA7FA385B9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124147078" sldId="266"/>
            <ac:spMk id="23" creationId="{55D4142C-5077-457F-A6AD-3FECFDB39685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124147078" sldId="266"/>
            <ac:spMk id="25" creationId="{7A5F0580-5EE9-419F-96EE-B6529EF6E7D0}"/>
          </ac:spMkLst>
        </pc:spChg>
      </pc:sldChg>
      <pc:sldChg chg="addSp delSp modSp add del mod ord delDesignElem">
        <pc:chgData name="Eliott Menard" userId="4644a9f1-b4f6-4c2b-9b5d-c073f64fc261" providerId="ADAL" clId="{1C606CCF-3367-475B-A434-4B57EE5398F4}" dt="2024-05-07T20:16:24.988" v="645" actId="2696"/>
        <pc:sldMkLst>
          <pc:docMk/>
          <pc:sldMk cId="3394832083" sldId="266"/>
        </pc:sldMkLst>
        <pc:spChg chg="mod">
          <ac:chgData name="Eliott Menard" userId="4644a9f1-b4f6-4c2b-9b5d-c073f64fc261" providerId="ADAL" clId="{1C606CCF-3367-475B-A434-4B57EE5398F4}" dt="2024-05-07T17:09:59.065" v="214"/>
          <ac:spMkLst>
            <pc:docMk/>
            <pc:sldMk cId="3394832083" sldId="266"/>
            <ac:spMk id="4" creationId="{A48318FA-7477-DE20-D8F0-E5F043821732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3394832083" sldId="266"/>
            <ac:spMk id="19" creationId="{E8A8EAB8-D2FF-444D-B34B-7D32F106AD0E}"/>
          </ac:spMkLst>
        </pc:spChg>
        <pc:cxnChg chg="add del">
          <ac:chgData name="Eliott Menard" userId="4644a9f1-b4f6-4c2b-9b5d-c073f64fc261" providerId="ADAL" clId="{1C606CCF-3367-475B-A434-4B57EE5398F4}" dt="2024-05-07T17:16:53.837" v="244"/>
          <ac:cxnSpMkLst>
            <pc:docMk/>
            <pc:sldMk cId="3394832083" sldId="266"/>
            <ac:cxnSpMk id="21" creationId="{EEA38897-7BA3-4408-8083-3235339C4A60}"/>
          </ac:cxnSpMkLst>
        </pc:cxnChg>
        <pc:cxnChg chg="add del">
          <ac:chgData name="Eliott Menard" userId="4644a9f1-b4f6-4c2b-9b5d-c073f64fc261" providerId="ADAL" clId="{1C606CCF-3367-475B-A434-4B57EE5398F4}" dt="2024-05-07T17:16:53.837" v="244"/>
          <ac:cxnSpMkLst>
            <pc:docMk/>
            <pc:sldMk cId="3394832083" sldId="266"/>
            <ac:cxnSpMk id="23" creationId="{F11AD06B-AB20-4097-8606-5DA00DBACE88}"/>
          </ac:cxnSpMkLst>
        </pc:cxnChg>
      </pc:sldChg>
      <pc:sldChg chg="addSp delSp modSp add del mod ord delDesignElem">
        <pc:chgData name="Eliott Menard" userId="4644a9f1-b4f6-4c2b-9b5d-c073f64fc261" providerId="ADAL" clId="{1C606CCF-3367-475B-A434-4B57EE5398F4}" dt="2024-05-07T20:16:28.435" v="646" actId="2696"/>
        <pc:sldMkLst>
          <pc:docMk/>
          <pc:sldMk cId="1499227098" sldId="267"/>
        </pc:sldMkLst>
        <pc:spChg chg="mod">
          <ac:chgData name="Eliott Menard" userId="4644a9f1-b4f6-4c2b-9b5d-c073f64fc261" providerId="ADAL" clId="{1C606CCF-3367-475B-A434-4B57EE5398F4}" dt="2024-05-07T17:09:59.065" v="214"/>
          <ac:spMkLst>
            <pc:docMk/>
            <pc:sldMk cId="1499227098" sldId="267"/>
            <ac:spMk id="4" creationId="{783E0332-AB2B-D53F-1CFC-F9B071B6EA22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1499227098" sldId="267"/>
            <ac:spMk id="25" creationId="{7A5F0580-5EE9-419F-96EE-B6529EF6E7D0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1499227098" sldId="267"/>
            <ac:spMk id="26" creationId="{9AA72BD9-2C5A-4EDC-931F-5AA08EACA0F3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1499227098" sldId="267"/>
            <ac:spMk id="27" creationId="{DD3981AC-7B61-4947-BCF3-F7AA7FA385B9}"/>
          </ac:spMkLst>
        </pc:spChg>
        <pc:spChg chg="add del">
          <ac:chgData name="Eliott Menard" userId="4644a9f1-b4f6-4c2b-9b5d-c073f64fc261" providerId="ADAL" clId="{1C606CCF-3367-475B-A434-4B57EE5398F4}" dt="2024-05-07T17:16:53.837" v="244"/>
          <ac:spMkLst>
            <pc:docMk/>
            <pc:sldMk cId="1499227098" sldId="267"/>
            <ac:spMk id="28" creationId="{55D4142C-5077-457F-A6AD-3FECFDB39685}"/>
          </ac:spMkLst>
        </pc:sp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394832083" sldId="267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394832083" sldId="267"/>
            <ac:spMk id="19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394832083" sldId="267"/>
            <ac:cxnSpMk id="21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394832083" sldId="267"/>
            <ac:cxnSpMk id="23" creationId="{F11AD06B-AB20-4097-8606-5DA00DBACE88}"/>
          </ac:cxnSpMkLst>
        </pc:cxnChg>
      </pc:sldChg>
      <pc:sldChg chg="addSp delSp modSp add mod ord">
        <pc:chgData name="Eliott Menard" userId="4644a9f1-b4f6-4c2b-9b5d-c073f64fc261" providerId="ADAL" clId="{1C606CCF-3367-475B-A434-4B57EE5398F4}" dt="2024-05-05T17:08:36.503" v="103" actId="26606"/>
        <pc:sldMkLst>
          <pc:docMk/>
          <pc:sldMk cId="1092895140" sldId="268"/>
        </pc:sldMkLst>
        <pc:spChg chg="mod">
          <ac:chgData name="Eliott Menard" userId="4644a9f1-b4f6-4c2b-9b5d-c073f64fc261" providerId="ADAL" clId="{1C606CCF-3367-475B-A434-4B57EE5398F4}" dt="2024-05-05T17:08:36.503" v="103" actId="26606"/>
          <ac:spMkLst>
            <pc:docMk/>
            <pc:sldMk cId="1092895140" sldId="268"/>
            <ac:spMk id="2" creationId="{24477AFD-C06E-52AF-E0AA-E280081EAF28}"/>
          </ac:spMkLst>
        </pc:spChg>
        <pc:spChg chg="mod">
          <ac:chgData name="Eliott Menard" userId="4644a9f1-b4f6-4c2b-9b5d-c073f64fc261" providerId="ADAL" clId="{1C606CCF-3367-475B-A434-4B57EE5398F4}" dt="2024-05-05T17:08:36.503" v="103" actId="26606"/>
          <ac:spMkLst>
            <pc:docMk/>
            <pc:sldMk cId="1092895140" sldId="268"/>
            <ac:spMk id="4" creationId="{8E2347D3-EA42-EB61-384C-987F82D08A16}"/>
          </ac:spMkLst>
        </pc:spChg>
        <pc:spChg chg="del">
          <ac:chgData name="Eliott Menard" userId="4644a9f1-b4f6-4c2b-9b5d-c073f64fc261" providerId="ADAL" clId="{1C606CCF-3367-475B-A434-4B57EE5398F4}" dt="2024-05-05T17:08:36.503" v="103" actId="26606"/>
          <ac:spMkLst>
            <pc:docMk/>
            <pc:sldMk cId="1092895140" sldId="268"/>
            <ac:spMk id="58" creationId="{D7A453D2-15D8-4403-815F-291FA16340D9}"/>
          </ac:spMkLst>
        </pc:spChg>
        <pc:spChg chg="del">
          <ac:chgData name="Eliott Menard" userId="4644a9f1-b4f6-4c2b-9b5d-c073f64fc261" providerId="ADAL" clId="{1C606CCF-3367-475B-A434-4B57EE5398F4}" dt="2024-05-05T17:08:36.503" v="103" actId="26606"/>
          <ac:spMkLst>
            <pc:docMk/>
            <pc:sldMk cId="1092895140" sldId="268"/>
            <ac:spMk id="60" creationId="{8161EA6B-09CA-445B-AB0D-8DF76FA92DEF}"/>
          </ac:spMkLst>
        </pc:spChg>
        <pc:spChg chg="del">
          <ac:chgData name="Eliott Menard" userId="4644a9f1-b4f6-4c2b-9b5d-c073f64fc261" providerId="ADAL" clId="{1C606CCF-3367-475B-A434-4B57EE5398F4}" dt="2024-05-05T17:08:36.503" v="103" actId="26606"/>
          <ac:spMkLst>
            <pc:docMk/>
            <pc:sldMk cId="1092895140" sldId="268"/>
            <ac:spMk id="70" creationId="{B8114C98-A349-4111-A123-E8EAB86ABE30}"/>
          </ac:spMkLst>
        </pc:spChg>
        <pc:spChg chg="del">
          <ac:chgData name="Eliott Menard" userId="4644a9f1-b4f6-4c2b-9b5d-c073f64fc261" providerId="ADAL" clId="{1C606CCF-3367-475B-A434-4B57EE5398F4}" dt="2024-05-05T17:08:36.503" v="103" actId="26606"/>
          <ac:spMkLst>
            <pc:docMk/>
            <pc:sldMk cId="1092895140" sldId="268"/>
            <ac:spMk id="84" creationId="{E2D3D3F2-ABBB-4453-B1C5-1BEBF7E4DD56}"/>
          </ac:spMkLst>
        </pc:spChg>
        <pc:spChg chg="add">
          <ac:chgData name="Eliott Menard" userId="4644a9f1-b4f6-4c2b-9b5d-c073f64fc261" providerId="ADAL" clId="{1C606CCF-3367-475B-A434-4B57EE5398F4}" dt="2024-05-05T17:08:36.503" v="103" actId="26606"/>
          <ac:spMkLst>
            <pc:docMk/>
            <pc:sldMk cId="1092895140" sldId="268"/>
            <ac:spMk id="95" creationId="{E8A8EAB8-D2FF-444D-B34B-7D32F106AD0E}"/>
          </ac:spMkLst>
        </pc:spChg>
        <pc:grpChg chg="del">
          <ac:chgData name="Eliott Menard" userId="4644a9f1-b4f6-4c2b-9b5d-c073f64fc261" providerId="ADAL" clId="{1C606CCF-3367-475B-A434-4B57EE5398F4}" dt="2024-05-05T17:08:36.503" v="103" actId="26606"/>
          <ac:grpSpMkLst>
            <pc:docMk/>
            <pc:sldMk cId="1092895140" sldId="268"/>
            <ac:grpSpMk id="62" creationId="{1EA1DAFF-CECA-492F-BFA1-22C64956B8D9}"/>
          </ac:grpSpMkLst>
        </pc:grpChg>
        <pc:grpChg chg="del">
          <ac:chgData name="Eliott Menard" userId="4644a9f1-b4f6-4c2b-9b5d-c073f64fc261" providerId="ADAL" clId="{1C606CCF-3367-475B-A434-4B57EE5398F4}" dt="2024-05-05T17:08:36.503" v="103" actId="26606"/>
          <ac:grpSpMkLst>
            <pc:docMk/>
            <pc:sldMk cId="1092895140" sldId="268"/>
            <ac:grpSpMk id="72" creationId="{670FB431-AE18-414D-92F4-1D12D1991152}"/>
          </ac:grpSpMkLst>
        </pc:grpChg>
        <pc:grpChg chg="del">
          <ac:chgData name="Eliott Menard" userId="4644a9f1-b4f6-4c2b-9b5d-c073f64fc261" providerId="ADAL" clId="{1C606CCF-3367-475B-A434-4B57EE5398F4}" dt="2024-05-05T17:08:36.503" v="103" actId="26606"/>
          <ac:grpSpMkLst>
            <pc:docMk/>
            <pc:sldMk cId="1092895140" sldId="268"/>
            <ac:grpSpMk id="78" creationId="{AF19A774-30A5-488B-9BAF-629C6440294E}"/>
          </ac:grpSpMkLst>
        </pc:grpChg>
        <pc:grpChg chg="del">
          <ac:chgData name="Eliott Menard" userId="4644a9f1-b4f6-4c2b-9b5d-c073f64fc261" providerId="ADAL" clId="{1C606CCF-3367-475B-A434-4B57EE5398F4}" dt="2024-05-05T17:08:36.503" v="103" actId="26606"/>
          <ac:grpSpMkLst>
            <pc:docMk/>
            <pc:sldMk cId="1092895140" sldId="268"/>
            <ac:grpSpMk id="86" creationId="{8214E4A5-A0D2-42C4-8D14-D2A7E495F041}"/>
          </ac:grpSpMkLst>
        </pc:grpChg>
        <pc:picChg chg="mod ord">
          <ac:chgData name="Eliott Menard" userId="4644a9f1-b4f6-4c2b-9b5d-c073f64fc261" providerId="ADAL" clId="{1C606CCF-3367-475B-A434-4B57EE5398F4}" dt="2024-05-05T17:08:36.503" v="103" actId="26606"/>
          <ac:picMkLst>
            <pc:docMk/>
            <pc:sldMk cId="1092895140" sldId="268"/>
            <ac:picMk id="5" creationId="{EC6DB61C-021C-4B13-B690-84EB5E60B57D}"/>
          </ac:picMkLst>
        </pc:picChg>
        <pc:cxnChg chg="add">
          <ac:chgData name="Eliott Menard" userId="4644a9f1-b4f6-4c2b-9b5d-c073f64fc261" providerId="ADAL" clId="{1C606CCF-3367-475B-A434-4B57EE5398F4}" dt="2024-05-05T17:08:36.503" v="103" actId="26606"/>
          <ac:cxnSpMkLst>
            <pc:docMk/>
            <pc:sldMk cId="1092895140" sldId="268"/>
            <ac:cxnSpMk id="97" creationId="{EEA38897-7BA3-4408-8083-3235339C4A60}"/>
          </ac:cxnSpMkLst>
        </pc:cxnChg>
        <pc:cxnChg chg="add">
          <ac:chgData name="Eliott Menard" userId="4644a9f1-b4f6-4c2b-9b5d-c073f64fc261" providerId="ADAL" clId="{1C606CCF-3367-475B-A434-4B57EE5398F4}" dt="2024-05-05T17:08:36.503" v="103" actId="26606"/>
          <ac:cxnSpMkLst>
            <pc:docMk/>
            <pc:sldMk cId="1092895140" sldId="268"/>
            <ac:cxnSpMk id="99" creationId="{F11AD06B-AB20-4097-8606-5DA00DBACE88}"/>
          </ac:cxnSpMkLst>
        </pc:cxn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1499227098" sldId="268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499227098" sldId="268"/>
            <ac:spMk id="25" creationId="{7A5F0580-5EE9-419F-96EE-B6529EF6E7D0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499227098" sldId="268"/>
            <ac:spMk id="26" creationId="{9AA72BD9-2C5A-4EDC-931F-5AA08EACA0F3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499227098" sldId="268"/>
            <ac:spMk id="27" creationId="{DD3981AC-7B61-4947-BCF3-F7AA7FA385B9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499227098" sldId="268"/>
            <ac:spMk id="28" creationId="{55D4142C-5077-457F-A6AD-3FECFDB39685}"/>
          </ac:spMkLst>
        </pc:sp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1092895140" sldId="269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092895140" sldId="269"/>
            <ac:spMk id="58" creationId="{D7A453D2-15D8-4403-815F-291FA16340D9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092895140" sldId="269"/>
            <ac:spMk id="60" creationId="{8161EA6B-09CA-445B-AB0D-8DF76FA92DEF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092895140" sldId="269"/>
            <ac:spMk id="70" creationId="{B8114C98-A349-4111-A123-E8EAB86ABE30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092895140" sldId="269"/>
            <ac:spMk id="84" creationId="{E2D3D3F2-ABBB-4453-B1C5-1BEBF7E4DD56}"/>
          </ac:spMkLst>
        </pc:spChg>
        <pc:grpChg chg="del">
          <ac:chgData name="Eliott Menard" userId="4644a9f1-b4f6-4c2b-9b5d-c073f64fc261" providerId="ADAL" clId="{1C606CCF-3367-475B-A434-4B57EE5398F4}" dt="2024-05-05T13:23:43.055" v="42"/>
          <ac:grpSpMkLst>
            <pc:docMk/>
            <pc:sldMk cId="1092895140" sldId="269"/>
            <ac:grpSpMk id="62" creationId="{1EA1DAFF-CECA-492F-BFA1-22C64956B8D9}"/>
          </ac:grpSpMkLst>
        </pc:grpChg>
        <pc:grpChg chg="del">
          <ac:chgData name="Eliott Menard" userId="4644a9f1-b4f6-4c2b-9b5d-c073f64fc261" providerId="ADAL" clId="{1C606CCF-3367-475B-A434-4B57EE5398F4}" dt="2024-05-05T13:23:43.055" v="42"/>
          <ac:grpSpMkLst>
            <pc:docMk/>
            <pc:sldMk cId="1092895140" sldId="269"/>
            <ac:grpSpMk id="72" creationId="{670FB431-AE18-414D-92F4-1D12D1991152}"/>
          </ac:grpSpMkLst>
        </pc:grpChg>
        <pc:grpChg chg="del">
          <ac:chgData name="Eliott Menard" userId="4644a9f1-b4f6-4c2b-9b5d-c073f64fc261" providerId="ADAL" clId="{1C606CCF-3367-475B-A434-4B57EE5398F4}" dt="2024-05-05T13:23:43.055" v="42"/>
          <ac:grpSpMkLst>
            <pc:docMk/>
            <pc:sldMk cId="1092895140" sldId="269"/>
            <ac:grpSpMk id="78" creationId="{AF19A774-30A5-488B-9BAF-629C6440294E}"/>
          </ac:grpSpMkLst>
        </pc:grpChg>
        <pc:grpChg chg="del">
          <ac:chgData name="Eliott Menard" userId="4644a9f1-b4f6-4c2b-9b5d-c073f64fc261" providerId="ADAL" clId="{1C606CCF-3367-475B-A434-4B57EE5398F4}" dt="2024-05-05T13:23:43.055" v="42"/>
          <ac:grpSpMkLst>
            <pc:docMk/>
            <pc:sldMk cId="1092895140" sldId="269"/>
            <ac:grpSpMk id="86" creationId="{8214E4A5-A0D2-42C4-8D14-D2A7E495F041}"/>
          </ac:grpSpMkLst>
        </pc:grpChg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3178383689" sldId="269"/>
        </pc:sldMkLst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1700909114" sldId="270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178383689" sldId="270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178383689" sldId="270"/>
            <ac:spMk id="15" creationId="{A7AE9375-4664-4DB2-922D-2782A6E439AC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178383689" sldId="270"/>
            <ac:spMk id="19" creationId="{9DD005C1-8C51-42D6-9BEE-B9B83849743D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178383689" sldId="270"/>
            <ac:cxnSpMk id="17" creationId="{EE504C98-6397-41C1-A8D8-2D9C4ED307E0}"/>
          </ac:cxnSpMkLst>
        </pc:cxn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1700909114" sldId="271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700909114" sldId="271"/>
            <ac:spMk id="19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1700909114" sldId="271"/>
            <ac:cxnSpMk id="21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1700909114" sldId="271"/>
            <ac:cxnSpMk id="23" creationId="{F11AD06B-AB20-4097-8606-5DA00DBACE88}"/>
          </ac:cxnSpMkLst>
        </pc:cxnChg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3390368439" sldId="271"/>
        </pc:sldMkLst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258999615" sldId="272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390368439" sldId="272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390368439" sldId="272"/>
            <ac:spMk id="20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390368439" sldId="272"/>
            <ac:cxnSpMk id="22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390368439" sldId="272"/>
            <ac:cxnSpMk id="24" creationId="{F11AD06B-AB20-4097-8606-5DA00DBACE88}"/>
          </ac:cxnSpMkLst>
        </pc:cxn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258999615" sldId="273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58999615" sldId="273"/>
            <ac:spMk id="14" creationId="{FB5B0058-AF13-4859-B429-4EDDE2A26F7F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258999615" sldId="273"/>
            <ac:spMk id="16" creationId="{81BD432D-FAB3-4B5D-BF27-4DA7C75B3238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258999615" sldId="273"/>
            <ac:cxnSpMk id="18" creationId="{E6D6B450-4278-45B8-88C7-C061710E3C7E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258999615" sldId="273"/>
            <ac:cxnSpMk id="20" creationId="{74234A4C-A256-4139-A5F4-27078F0D6796}"/>
          </ac:cxnSpMkLst>
        </pc:cxnChg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3938821214" sldId="273"/>
        </pc:sldMkLst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321018349" sldId="274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938821214" sldId="274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38821214" sldId="274"/>
            <ac:spMk id="19" creationId="{9AA72BD9-2C5A-4EDC-931F-5AA08EACA0F3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38821214" sldId="274"/>
            <ac:spMk id="21" creationId="{DD3981AC-7B61-4947-BCF3-F7AA7FA385B9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38821214" sldId="274"/>
            <ac:spMk id="23" creationId="{55D4142C-5077-457F-A6AD-3FECFDB39685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38821214" sldId="274"/>
            <ac:spMk id="25" creationId="{7A5F0580-5EE9-419F-96EE-B6529EF6E7D0}"/>
          </ac:spMkLst>
        </pc:sp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21018349" sldId="275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21018349" sldId="275"/>
            <ac:spMk id="19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21018349" sldId="275"/>
            <ac:cxnSpMk id="21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21018349" sldId="275"/>
            <ac:cxnSpMk id="23" creationId="{F11AD06B-AB20-4097-8606-5DA00DBACE88}"/>
          </ac:cxnSpMkLst>
        </pc:cxnChg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3969955881" sldId="275"/>
        </pc:sldMkLst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1709815092" sldId="276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3969955881" sldId="276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3969955881" sldId="276"/>
            <ac:spMk id="19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969955881" sldId="276"/>
            <ac:cxnSpMk id="21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3969955881" sldId="276"/>
            <ac:cxnSpMk id="23" creationId="{F11AD06B-AB20-4097-8606-5DA00DBACE88}"/>
          </ac:cxnSpMkLst>
        </pc:cxnChg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1214891393" sldId="277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1709815092" sldId="277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709815092" sldId="277"/>
            <ac:spMk id="16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1709815092" sldId="277"/>
            <ac:cxnSpMk id="18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1709815092" sldId="277"/>
            <ac:cxnSpMk id="20" creationId="{F11AD06B-AB20-4097-8606-5DA00DBACE88}"/>
          </ac:cxnSpMkLst>
        </pc:cxnChg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1146167507" sldId="278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1214891393" sldId="278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214891393" sldId="278"/>
            <ac:spMk id="16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1214891393" sldId="278"/>
            <ac:cxnSpMk id="18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1214891393" sldId="278"/>
            <ac:cxnSpMk id="20" creationId="{F11AD06B-AB20-4097-8606-5DA00DBACE88}"/>
          </ac:cxnSpMkLst>
        </pc:cxn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1146167507" sldId="279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146167507" sldId="279"/>
            <ac:spMk id="15" creationId="{A7AE9375-4664-4DB2-922D-2782A6E439AC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146167507" sldId="279"/>
            <ac:spMk id="19" creationId="{9DD005C1-8C51-42D6-9BEE-B9B83849743D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1146167507" sldId="279"/>
            <ac:cxnSpMk id="17" creationId="{EE504C98-6397-41C1-A8D8-2D9C4ED307E0}"/>
          </ac:cxnSpMkLst>
        </pc:cxnChg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1960975089" sldId="279"/>
        </pc:sldMkLst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1960975089" sldId="280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960975089" sldId="280"/>
            <ac:spMk id="15" creationId="{A7AE9375-4664-4DB2-922D-2782A6E439AC}"/>
          </ac:spMkLst>
        </pc:spChg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1960975089" sldId="280"/>
            <ac:spMk id="19" creationId="{9DD005C1-8C51-42D6-9BEE-B9B83849743D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1960975089" sldId="280"/>
            <ac:cxnSpMk id="17" creationId="{EE504C98-6397-41C1-A8D8-2D9C4ED307E0}"/>
          </ac:cxnSpMkLst>
        </pc:cxnChg>
      </pc:sldChg>
      <pc:sldChg chg="add ord">
        <pc:chgData name="Eliott Menard" userId="4644a9f1-b4f6-4c2b-9b5d-c073f64fc261" providerId="ADAL" clId="{1C606CCF-3367-475B-A434-4B57EE5398F4}" dt="2024-05-05T17:06:32.248" v="97" actId="34807"/>
        <pc:sldMkLst>
          <pc:docMk/>
          <pc:sldMk cId="4130981772" sldId="280"/>
        </pc:sldMkLst>
      </pc:sldChg>
      <pc:sldChg chg="addSp delSp modSp add del mod setBg addAnim">
        <pc:chgData name="Eliott Menard" userId="4644a9f1-b4f6-4c2b-9b5d-c073f64fc261" providerId="ADAL" clId="{1C606CCF-3367-475B-A434-4B57EE5398F4}" dt="2024-05-07T15:43:57.314" v="109" actId="2696"/>
        <pc:sldMkLst>
          <pc:docMk/>
          <pc:sldMk cId="341587319" sldId="281"/>
        </pc:sldMkLst>
        <pc:spChg chg="mod ord">
          <ac:chgData name="Eliott Menard" userId="4644a9f1-b4f6-4c2b-9b5d-c073f64fc261" providerId="ADAL" clId="{1C606CCF-3367-475B-A434-4B57EE5398F4}" dt="2024-05-05T17:08:42.201" v="104" actId="26606"/>
          <ac:spMkLst>
            <pc:docMk/>
            <pc:sldMk cId="341587319" sldId="281"/>
            <ac:spMk id="2" creationId="{70EFF09D-122C-1D0C-AADA-936566E568AE}"/>
          </ac:spMkLst>
        </pc:spChg>
        <pc:spChg chg="add del">
          <ac:chgData name="Eliott Menard" userId="4644a9f1-b4f6-4c2b-9b5d-c073f64fc261" providerId="ADAL" clId="{1C606CCF-3367-475B-A434-4B57EE5398F4}" dt="2024-05-05T17:08:42.201" v="104" actId="26606"/>
          <ac:spMkLst>
            <pc:docMk/>
            <pc:sldMk cId="341587319" sldId="281"/>
            <ac:spMk id="10" creationId="{CFD1D2CD-954D-4C4D-B505-05EAD159B230}"/>
          </ac:spMkLst>
        </pc:spChg>
        <pc:spChg chg="add">
          <ac:chgData name="Eliott Menard" userId="4644a9f1-b4f6-4c2b-9b5d-c073f64fc261" providerId="ADAL" clId="{1C606CCF-3367-475B-A434-4B57EE5398F4}" dt="2024-05-05T17:08:42.201" v="104" actId="26606"/>
          <ac:spMkLst>
            <pc:docMk/>
            <pc:sldMk cId="341587319" sldId="281"/>
            <ac:spMk id="17" creationId="{0671A8AE-40A1-4631-A6B8-581AFF065482}"/>
          </ac:spMkLst>
        </pc:spChg>
        <pc:spChg chg="add">
          <ac:chgData name="Eliott Menard" userId="4644a9f1-b4f6-4c2b-9b5d-c073f64fc261" providerId="ADAL" clId="{1C606CCF-3367-475B-A434-4B57EE5398F4}" dt="2024-05-05T17:08:42.201" v="104" actId="26606"/>
          <ac:spMkLst>
            <pc:docMk/>
            <pc:sldMk cId="341587319" sldId="281"/>
            <ac:spMk id="19" creationId="{AB58EF07-17C2-48CF-ABB0-EEF1F17CB8F0}"/>
          </ac:spMkLst>
        </pc:spChg>
        <pc:spChg chg="add">
          <ac:chgData name="Eliott Menard" userId="4644a9f1-b4f6-4c2b-9b5d-c073f64fc261" providerId="ADAL" clId="{1C606CCF-3367-475B-A434-4B57EE5398F4}" dt="2024-05-05T17:08:42.201" v="104" actId="26606"/>
          <ac:spMkLst>
            <pc:docMk/>
            <pc:sldMk cId="341587319" sldId="281"/>
            <ac:spMk id="21" creationId="{AF2F604E-43BE-4DC3-B983-E071523364F8}"/>
          </ac:spMkLst>
        </pc:spChg>
        <pc:spChg chg="add">
          <ac:chgData name="Eliott Menard" userId="4644a9f1-b4f6-4c2b-9b5d-c073f64fc261" providerId="ADAL" clId="{1C606CCF-3367-475B-A434-4B57EE5398F4}" dt="2024-05-05T17:08:42.201" v="104" actId="26606"/>
          <ac:spMkLst>
            <pc:docMk/>
            <pc:sldMk cId="341587319" sldId="281"/>
            <ac:spMk id="23" creationId="{08C9B587-E65E-4B52-B37C-ABEBB6E87928}"/>
          </ac:spMkLst>
        </pc:spChg>
        <pc:picChg chg="add mod">
          <ac:chgData name="Eliott Menard" userId="4644a9f1-b4f6-4c2b-9b5d-c073f64fc261" providerId="ADAL" clId="{1C606CCF-3367-475B-A434-4B57EE5398F4}" dt="2024-05-05T17:08:42.201" v="104" actId="26606"/>
          <ac:picMkLst>
            <pc:docMk/>
            <pc:sldMk cId="341587319" sldId="281"/>
            <ac:picMk id="4" creationId="{2946B284-BD11-D934-3B46-B606DE2EF475}"/>
          </ac:picMkLst>
        </pc:picChg>
        <pc:cxnChg chg="add del">
          <ac:chgData name="Eliott Menard" userId="4644a9f1-b4f6-4c2b-9b5d-c073f64fc261" providerId="ADAL" clId="{1C606CCF-3367-475B-A434-4B57EE5398F4}" dt="2024-05-05T17:08:42.201" v="104" actId="26606"/>
          <ac:cxnSpMkLst>
            <pc:docMk/>
            <pc:sldMk cId="341587319" sldId="281"/>
            <ac:cxnSpMk id="8" creationId="{F209B62C-3402-4623-9A7C-AA048B56F8C3}"/>
          </ac:cxnSpMkLst>
        </pc:cxnChg>
        <pc:cxnChg chg="add del">
          <ac:chgData name="Eliott Menard" userId="4644a9f1-b4f6-4c2b-9b5d-c073f64fc261" providerId="ADAL" clId="{1C606CCF-3367-475B-A434-4B57EE5398F4}" dt="2024-05-05T17:08:42.201" v="104" actId="26606"/>
          <ac:cxnSpMkLst>
            <pc:docMk/>
            <pc:sldMk cId="341587319" sldId="281"/>
            <ac:cxnSpMk id="12" creationId="{D132AEA7-A24A-45A9-BF8F-D0AFF34DF68C}"/>
          </ac:cxnSpMkLst>
        </pc:cxnChg>
      </pc:sldChg>
      <pc:sldChg chg="delSp add del setBg delDesignElem">
        <pc:chgData name="Eliott Menard" userId="4644a9f1-b4f6-4c2b-9b5d-c073f64fc261" providerId="ADAL" clId="{1C606CCF-3367-475B-A434-4B57EE5398F4}" dt="2024-05-05T13:24:17.533" v="43" actId="2696"/>
        <pc:sldMkLst>
          <pc:docMk/>
          <pc:sldMk cId="4130981772" sldId="281"/>
        </pc:sldMkLst>
        <pc:spChg chg="del">
          <ac:chgData name="Eliott Menard" userId="4644a9f1-b4f6-4c2b-9b5d-c073f64fc261" providerId="ADAL" clId="{1C606CCF-3367-475B-A434-4B57EE5398F4}" dt="2024-05-05T13:23:43.055" v="42"/>
          <ac:spMkLst>
            <pc:docMk/>
            <pc:sldMk cId="4130981772" sldId="281"/>
            <ac:spMk id="19" creationId="{E8A8EAB8-D2FF-444D-B34B-7D32F106AD0E}"/>
          </ac:spMkLst>
        </pc:sp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4130981772" sldId="281"/>
            <ac:cxnSpMk id="21" creationId="{EEA38897-7BA3-4408-8083-3235339C4A60}"/>
          </ac:cxnSpMkLst>
        </pc:cxnChg>
        <pc:cxnChg chg="del">
          <ac:chgData name="Eliott Menard" userId="4644a9f1-b4f6-4c2b-9b5d-c073f64fc261" providerId="ADAL" clId="{1C606CCF-3367-475B-A434-4B57EE5398F4}" dt="2024-05-05T13:23:43.055" v="42"/>
          <ac:cxnSpMkLst>
            <pc:docMk/>
            <pc:sldMk cId="4130981772" sldId="281"/>
            <ac:cxnSpMk id="23" creationId="{F11AD06B-AB20-4097-8606-5DA00DBACE88}"/>
          </ac:cxnSpMkLst>
        </pc:cxnChg>
      </pc:sldChg>
      <pc:sldChg chg="addSp delSp modSp add mod setBg addAnim">
        <pc:chgData name="Eliott Menard" userId="4644a9f1-b4f6-4c2b-9b5d-c073f64fc261" providerId="ADAL" clId="{1C606CCF-3367-475B-A434-4B57EE5398F4}" dt="2024-05-05T17:08:46.272" v="105" actId="26606"/>
        <pc:sldMkLst>
          <pc:docMk/>
          <pc:sldMk cId="2230431355" sldId="282"/>
        </pc:sldMkLst>
        <pc:spChg chg="mod ord">
          <ac:chgData name="Eliott Menard" userId="4644a9f1-b4f6-4c2b-9b5d-c073f64fc261" providerId="ADAL" clId="{1C606CCF-3367-475B-A434-4B57EE5398F4}" dt="2024-05-05T17:08:46.272" v="105" actId="26606"/>
          <ac:spMkLst>
            <pc:docMk/>
            <pc:sldMk cId="2230431355" sldId="282"/>
            <ac:spMk id="2" creationId="{BC2B376C-A780-273C-D906-139447E74365}"/>
          </ac:spMkLst>
        </pc:spChg>
        <pc:spChg chg="add del">
          <ac:chgData name="Eliott Menard" userId="4644a9f1-b4f6-4c2b-9b5d-c073f64fc261" providerId="ADAL" clId="{1C606CCF-3367-475B-A434-4B57EE5398F4}" dt="2024-05-05T17:08:46.272" v="105" actId="26606"/>
          <ac:spMkLst>
            <pc:docMk/>
            <pc:sldMk cId="2230431355" sldId="282"/>
            <ac:spMk id="10" creationId="{CFD1D2CD-954D-4C4D-B505-05EAD159B230}"/>
          </ac:spMkLst>
        </pc:spChg>
        <pc:spChg chg="add">
          <ac:chgData name="Eliott Menard" userId="4644a9f1-b4f6-4c2b-9b5d-c073f64fc261" providerId="ADAL" clId="{1C606CCF-3367-475B-A434-4B57EE5398F4}" dt="2024-05-05T17:08:46.272" v="105" actId="26606"/>
          <ac:spMkLst>
            <pc:docMk/>
            <pc:sldMk cId="2230431355" sldId="282"/>
            <ac:spMk id="17" creationId="{0671A8AE-40A1-4631-A6B8-581AFF065482}"/>
          </ac:spMkLst>
        </pc:spChg>
        <pc:spChg chg="add">
          <ac:chgData name="Eliott Menard" userId="4644a9f1-b4f6-4c2b-9b5d-c073f64fc261" providerId="ADAL" clId="{1C606CCF-3367-475B-A434-4B57EE5398F4}" dt="2024-05-05T17:08:46.272" v="105" actId="26606"/>
          <ac:spMkLst>
            <pc:docMk/>
            <pc:sldMk cId="2230431355" sldId="282"/>
            <ac:spMk id="19" creationId="{AB58EF07-17C2-48CF-ABB0-EEF1F17CB8F0}"/>
          </ac:spMkLst>
        </pc:spChg>
        <pc:spChg chg="add">
          <ac:chgData name="Eliott Menard" userId="4644a9f1-b4f6-4c2b-9b5d-c073f64fc261" providerId="ADAL" clId="{1C606CCF-3367-475B-A434-4B57EE5398F4}" dt="2024-05-05T17:08:46.272" v="105" actId="26606"/>
          <ac:spMkLst>
            <pc:docMk/>
            <pc:sldMk cId="2230431355" sldId="282"/>
            <ac:spMk id="21" creationId="{AF2F604E-43BE-4DC3-B983-E071523364F8}"/>
          </ac:spMkLst>
        </pc:spChg>
        <pc:spChg chg="add">
          <ac:chgData name="Eliott Menard" userId="4644a9f1-b4f6-4c2b-9b5d-c073f64fc261" providerId="ADAL" clId="{1C606CCF-3367-475B-A434-4B57EE5398F4}" dt="2024-05-05T17:08:46.272" v="105" actId="26606"/>
          <ac:spMkLst>
            <pc:docMk/>
            <pc:sldMk cId="2230431355" sldId="282"/>
            <ac:spMk id="23" creationId="{08C9B587-E65E-4B52-B37C-ABEBB6E87928}"/>
          </ac:spMkLst>
        </pc:spChg>
        <pc:picChg chg="add mod">
          <ac:chgData name="Eliott Menard" userId="4644a9f1-b4f6-4c2b-9b5d-c073f64fc261" providerId="ADAL" clId="{1C606CCF-3367-475B-A434-4B57EE5398F4}" dt="2024-05-05T17:08:46.272" v="105" actId="26606"/>
          <ac:picMkLst>
            <pc:docMk/>
            <pc:sldMk cId="2230431355" sldId="282"/>
            <ac:picMk id="4" creationId="{9D58141B-7E7A-F29C-FA3D-4582EFA40191}"/>
          </ac:picMkLst>
        </pc:picChg>
        <pc:cxnChg chg="add del">
          <ac:chgData name="Eliott Menard" userId="4644a9f1-b4f6-4c2b-9b5d-c073f64fc261" providerId="ADAL" clId="{1C606CCF-3367-475B-A434-4B57EE5398F4}" dt="2024-05-05T17:08:46.272" v="105" actId="26606"/>
          <ac:cxnSpMkLst>
            <pc:docMk/>
            <pc:sldMk cId="2230431355" sldId="282"/>
            <ac:cxnSpMk id="8" creationId="{F209B62C-3402-4623-9A7C-AA048B56F8C3}"/>
          </ac:cxnSpMkLst>
        </pc:cxnChg>
        <pc:cxnChg chg="add del">
          <ac:chgData name="Eliott Menard" userId="4644a9f1-b4f6-4c2b-9b5d-c073f64fc261" providerId="ADAL" clId="{1C606CCF-3367-475B-A434-4B57EE5398F4}" dt="2024-05-05T17:08:46.272" v="105" actId="26606"/>
          <ac:cxnSpMkLst>
            <pc:docMk/>
            <pc:sldMk cId="2230431355" sldId="282"/>
            <ac:cxnSpMk id="12" creationId="{D132AEA7-A24A-45A9-BF8F-D0AFF34DF68C}"/>
          </ac:cxnSpMkLst>
        </pc:cxnChg>
      </pc:sldChg>
      <pc:sldChg chg="addSp delSp delDesignElem">
        <pc:chgData name="Eliott Menard" userId="4644a9f1-b4f6-4c2b-9b5d-c073f64fc261" providerId="ADAL" clId="{1C606CCF-3367-475B-A434-4B57EE5398F4}" dt="2024-05-07T17:10:01.169" v="218"/>
        <pc:sldMkLst>
          <pc:docMk/>
          <pc:sldMk cId="3318262911" sldId="282"/>
        </pc:sldMkLst>
        <pc:spChg chg="add del">
          <ac:chgData name="Eliott Menard" userId="4644a9f1-b4f6-4c2b-9b5d-c073f64fc261" providerId="ADAL" clId="{1C606CCF-3367-475B-A434-4B57EE5398F4}" dt="2024-05-07T17:10:01.169" v="218"/>
          <ac:spMkLst>
            <pc:docMk/>
            <pc:sldMk cId="3318262911" sldId="282"/>
            <ac:spMk id="25" creationId="{ECC07320-C2CA-4E29-8481-9D9E143C7788}"/>
          </ac:spMkLst>
        </pc:spChg>
        <pc:spChg chg="add del">
          <ac:chgData name="Eliott Menard" userId="4644a9f1-b4f6-4c2b-9b5d-c073f64fc261" providerId="ADAL" clId="{1C606CCF-3367-475B-A434-4B57EE5398F4}" dt="2024-05-07T17:10:01.169" v="218"/>
          <ac:spMkLst>
            <pc:docMk/>
            <pc:sldMk cId="3318262911" sldId="282"/>
            <ac:spMk id="26" creationId="{178FB36B-5BFE-42CA-BC60-1115E0D95EEC}"/>
          </ac:spMkLst>
        </pc:spChg>
      </pc:sldChg>
      <pc:sldChg chg="addSp delSp modSp add mod setBg addAnim">
        <pc:chgData name="Eliott Menard" userId="4644a9f1-b4f6-4c2b-9b5d-c073f64fc261" providerId="ADAL" clId="{1C606CCF-3367-475B-A434-4B57EE5398F4}" dt="2024-05-05T17:08:49.577" v="106" actId="26606"/>
        <pc:sldMkLst>
          <pc:docMk/>
          <pc:sldMk cId="648881516" sldId="283"/>
        </pc:sldMkLst>
        <pc:spChg chg="mod ord">
          <ac:chgData name="Eliott Menard" userId="4644a9f1-b4f6-4c2b-9b5d-c073f64fc261" providerId="ADAL" clId="{1C606CCF-3367-475B-A434-4B57EE5398F4}" dt="2024-05-05T17:08:49.577" v="106" actId="26606"/>
          <ac:spMkLst>
            <pc:docMk/>
            <pc:sldMk cId="648881516" sldId="283"/>
            <ac:spMk id="2" creationId="{CDF92B56-764B-BEBA-98E3-6EF0B6F9CB87}"/>
          </ac:spMkLst>
        </pc:spChg>
        <pc:spChg chg="add del">
          <ac:chgData name="Eliott Menard" userId="4644a9f1-b4f6-4c2b-9b5d-c073f64fc261" providerId="ADAL" clId="{1C606CCF-3367-475B-A434-4B57EE5398F4}" dt="2024-05-05T17:08:49.577" v="106" actId="26606"/>
          <ac:spMkLst>
            <pc:docMk/>
            <pc:sldMk cId="648881516" sldId="283"/>
            <ac:spMk id="10" creationId="{CFD1D2CD-954D-4C4D-B505-05EAD159B230}"/>
          </ac:spMkLst>
        </pc:spChg>
        <pc:spChg chg="add">
          <ac:chgData name="Eliott Menard" userId="4644a9f1-b4f6-4c2b-9b5d-c073f64fc261" providerId="ADAL" clId="{1C606CCF-3367-475B-A434-4B57EE5398F4}" dt="2024-05-05T17:08:49.577" v="106" actId="26606"/>
          <ac:spMkLst>
            <pc:docMk/>
            <pc:sldMk cId="648881516" sldId="283"/>
            <ac:spMk id="17" creationId="{0671A8AE-40A1-4631-A6B8-581AFF065482}"/>
          </ac:spMkLst>
        </pc:spChg>
        <pc:spChg chg="add">
          <ac:chgData name="Eliott Menard" userId="4644a9f1-b4f6-4c2b-9b5d-c073f64fc261" providerId="ADAL" clId="{1C606CCF-3367-475B-A434-4B57EE5398F4}" dt="2024-05-05T17:08:49.577" v="106" actId="26606"/>
          <ac:spMkLst>
            <pc:docMk/>
            <pc:sldMk cId="648881516" sldId="283"/>
            <ac:spMk id="19" creationId="{AB58EF07-17C2-48CF-ABB0-EEF1F17CB8F0}"/>
          </ac:spMkLst>
        </pc:spChg>
        <pc:spChg chg="add">
          <ac:chgData name="Eliott Menard" userId="4644a9f1-b4f6-4c2b-9b5d-c073f64fc261" providerId="ADAL" clId="{1C606CCF-3367-475B-A434-4B57EE5398F4}" dt="2024-05-05T17:08:49.577" v="106" actId="26606"/>
          <ac:spMkLst>
            <pc:docMk/>
            <pc:sldMk cId="648881516" sldId="283"/>
            <ac:spMk id="21" creationId="{AF2F604E-43BE-4DC3-B983-E071523364F8}"/>
          </ac:spMkLst>
        </pc:spChg>
        <pc:spChg chg="add">
          <ac:chgData name="Eliott Menard" userId="4644a9f1-b4f6-4c2b-9b5d-c073f64fc261" providerId="ADAL" clId="{1C606CCF-3367-475B-A434-4B57EE5398F4}" dt="2024-05-05T17:08:49.577" v="106" actId="26606"/>
          <ac:spMkLst>
            <pc:docMk/>
            <pc:sldMk cId="648881516" sldId="283"/>
            <ac:spMk id="23" creationId="{08C9B587-E65E-4B52-B37C-ABEBB6E87928}"/>
          </ac:spMkLst>
        </pc:spChg>
        <pc:picChg chg="add mod">
          <ac:chgData name="Eliott Menard" userId="4644a9f1-b4f6-4c2b-9b5d-c073f64fc261" providerId="ADAL" clId="{1C606CCF-3367-475B-A434-4B57EE5398F4}" dt="2024-05-05T17:08:49.577" v="106" actId="26606"/>
          <ac:picMkLst>
            <pc:docMk/>
            <pc:sldMk cId="648881516" sldId="283"/>
            <ac:picMk id="4" creationId="{82BD14F2-837F-ACA6-FD25-75AFD2F6F3A6}"/>
          </ac:picMkLst>
        </pc:picChg>
        <pc:cxnChg chg="add del">
          <ac:chgData name="Eliott Menard" userId="4644a9f1-b4f6-4c2b-9b5d-c073f64fc261" providerId="ADAL" clId="{1C606CCF-3367-475B-A434-4B57EE5398F4}" dt="2024-05-05T17:08:49.577" v="106" actId="26606"/>
          <ac:cxnSpMkLst>
            <pc:docMk/>
            <pc:sldMk cId="648881516" sldId="283"/>
            <ac:cxnSpMk id="8" creationId="{F209B62C-3402-4623-9A7C-AA048B56F8C3}"/>
          </ac:cxnSpMkLst>
        </pc:cxnChg>
        <pc:cxnChg chg="add del">
          <ac:chgData name="Eliott Menard" userId="4644a9f1-b4f6-4c2b-9b5d-c073f64fc261" providerId="ADAL" clId="{1C606CCF-3367-475B-A434-4B57EE5398F4}" dt="2024-05-05T17:08:49.577" v="106" actId="26606"/>
          <ac:cxnSpMkLst>
            <pc:docMk/>
            <pc:sldMk cId="648881516" sldId="283"/>
            <ac:cxnSpMk id="12" creationId="{D132AEA7-A24A-45A9-BF8F-D0AFF34DF68C}"/>
          </ac:cxnSpMkLst>
        </pc:cxnChg>
      </pc:sldChg>
      <pc:sldChg chg="modSp">
        <pc:chgData name="Eliott Menard" userId="4644a9f1-b4f6-4c2b-9b5d-c073f64fc261" providerId="ADAL" clId="{1C606CCF-3367-475B-A434-4B57EE5398F4}" dt="2024-05-07T17:10:01.169" v="218"/>
        <pc:sldMkLst>
          <pc:docMk/>
          <pc:sldMk cId="651225525" sldId="283"/>
        </pc:sldMkLst>
        <pc:spChg chg="mod">
          <ac:chgData name="Eliott Menard" userId="4644a9f1-b4f6-4c2b-9b5d-c073f64fc261" providerId="ADAL" clId="{1C606CCF-3367-475B-A434-4B57EE5398F4}" dt="2024-05-07T17:10:01.169" v="218"/>
          <ac:spMkLst>
            <pc:docMk/>
            <pc:sldMk cId="651225525" sldId="283"/>
            <ac:spMk id="2" creationId="{63262693-426B-E7D2-DC8C-EEF38988ADFF}"/>
          </ac:spMkLst>
        </pc:spChg>
        <pc:spChg chg="mod">
          <ac:chgData name="Eliott Menard" userId="4644a9f1-b4f6-4c2b-9b5d-c073f64fc261" providerId="ADAL" clId="{1C606CCF-3367-475B-A434-4B57EE5398F4}" dt="2024-05-07T17:10:01.169" v="218"/>
          <ac:spMkLst>
            <pc:docMk/>
            <pc:sldMk cId="651225525" sldId="283"/>
            <ac:spMk id="3" creationId="{08D9A23E-5FC4-E5CA-1460-CDCE8877E713}"/>
          </ac:spMkLst>
        </pc:spChg>
      </pc:sldChg>
      <pc:sldChg chg="addSp delSp modSp add mod setBg addAnim">
        <pc:chgData name="Eliott Menard" userId="4644a9f1-b4f6-4c2b-9b5d-c073f64fc261" providerId="ADAL" clId="{1C606CCF-3367-475B-A434-4B57EE5398F4}" dt="2024-05-05T17:08:52.757" v="107" actId="26606"/>
        <pc:sldMkLst>
          <pc:docMk/>
          <pc:sldMk cId="210331998" sldId="284"/>
        </pc:sldMkLst>
        <pc:spChg chg="mod ord">
          <ac:chgData name="Eliott Menard" userId="4644a9f1-b4f6-4c2b-9b5d-c073f64fc261" providerId="ADAL" clId="{1C606CCF-3367-475B-A434-4B57EE5398F4}" dt="2024-05-05T17:08:52.757" v="107" actId="26606"/>
          <ac:spMkLst>
            <pc:docMk/>
            <pc:sldMk cId="210331998" sldId="284"/>
            <ac:spMk id="2" creationId="{8E89FF00-A4FC-4F8C-3A22-8A324B33C485}"/>
          </ac:spMkLst>
        </pc:spChg>
        <pc:spChg chg="add del">
          <ac:chgData name="Eliott Menard" userId="4644a9f1-b4f6-4c2b-9b5d-c073f64fc261" providerId="ADAL" clId="{1C606CCF-3367-475B-A434-4B57EE5398F4}" dt="2024-05-05T17:08:52.757" v="107" actId="26606"/>
          <ac:spMkLst>
            <pc:docMk/>
            <pc:sldMk cId="210331998" sldId="284"/>
            <ac:spMk id="10" creationId="{CFD1D2CD-954D-4C4D-B505-05EAD159B230}"/>
          </ac:spMkLst>
        </pc:spChg>
        <pc:spChg chg="add">
          <ac:chgData name="Eliott Menard" userId="4644a9f1-b4f6-4c2b-9b5d-c073f64fc261" providerId="ADAL" clId="{1C606CCF-3367-475B-A434-4B57EE5398F4}" dt="2024-05-05T17:08:52.757" v="107" actId="26606"/>
          <ac:spMkLst>
            <pc:docMk/>
            <pc:sldMk cId="210331998" sldId="284"/>
            <ac:spMk id="17" creationId="{0671A8AE-40A1-4631-A6B8-581AFF065482}"/>
          </ac:spMkLst>
        </pc:spChg>
        <pc:spChg chg="add">
          <ac:chgData name="Eliott Menard" userId="4644a9f1-b4f6-4c2b-9b5d-c073f64fc261" providerId="ADAL" clId="{1C606CCF-3367-475B-A434-4B57EE5398F4}" dt="2024-05-05T17:08:52.757" v="107" actId="26606"/>
          <ac:spMkLst>
            <pc:docMk/>
            <pc:sldMk cId="210331998" sldId="284"/>
            <ac:spMk id="19" creationId="{AB58EF07-17C2-48CF-ABB0-EEF1F17CB8F0}"/>
          </ac:spMkLst>
        </pc:spChg>
        <pc:spChg chg="add">
          <ac:chgData name="Eliott Menard" userId="4644a9f1-b4f6-4c2b-9b5d-c073f64fc261" providerId="ADAL" clId="{1C606CCF-3367-475B-A434-4B57EE5398F4}" dt="2024-05-05T17:08:52.757" v="107" actId="26606"/>
          <ac:spMkLst>
            <pc:docMk/>
            <pc:sldMk cId="210331998" sldId="284"/>
            <ac:spMk id="21" creationId="{AF2F604E-43BE-4DC3-B983-E071523364F8}"/>
          </ac:spMkLst>
        </pc:spChg>
        <pc:spChg chg="add">
          <ac:chgData name="Eliott Menard" userId="4644a9f1-b4f6-4c2b-9b5d-c073f64fc261" providerId="ADAL" clId="{1C606CCF-3367-475B-A434-4B57EE5398F4}" dt="2024-05-05T17:08:52.757" v="107" actId="26606"/>
          <ac:spMkLst>
            <pc:docMk/>
            <pc:sldMk cId="210331998" sldId="284"/>
            <ac:spMk id="23" creationId="{08C9B587-E65E-4B52-B37C-ABEBB6E87928}"/>
          </ac:spMkLst>
        </pc:spChg>
        <pc:picChg chg="add mod">
          <ac:chgData name="Eliott Menard" userId="4644a9f1-b4f6-4c2b-9b5d-c073f64fc261" providerId="ADAL" clId="{1C606CCF-3367-475B-A434-4B57EE5398F4}" dt="2024-05-05T17:08:52.757" v="107" actId="26606"/>
          <ac:picMkLst>
            <pc:docMk/>
            <pc:sldMk cId="210331998" sldId="284"/>
            <ac:picMk id="4" creationId="{BD316C91-9F03-DB33-2794-45B9CEE2FC1C}"/>
          </ac:picMkLst>
        </pc:picChg>
        <pc:cxnChg chg="add del">
          <ac:chgData name="Eliott Menard" userId="4644a9f1-b4f6-4c2b-9b5d-c073f64fc261" providerId="ADAL" clId="{1C606CCF-3367-475B-A434-4B57EE5398F4}" dt="2024-05-05T17:08:52.757" v="107" actId="26606"/>
          <ac:cxnSpMkLst>
            <pc:docMk/>
            <pc:sldMk cId="210331998" sldId="284"/>
            <ac:cxnSpMk id="8" creationId="{F209B62C-3402-4623-9A7C-AA048B56F8C3}"/>
          </ac:cxnSpMkLst>
        </pc:cxnChg>
        <pc:cxnChg chg="add del">
          <ac:chgData name="Eliott Menard" userId="4644a9f1-b4f6-4c2b-9b5d-c073f64fc261" providerId="ADAL" clId="{1C606CCF-3367-475B-A434-4B57EE5398F4}" dt="2024-05-05T17:08:52.757" v="107" actId="26606"/>
          <ac:cxnSpMkLst>
            <pc:docMk/>
            <pc:sldMk cId="210331998" sldId="284"/>
            <ac:cxnSpMk id="12" creationId="{D132AEA7-A24A-45A9-BF8F-D0AFF34DF68C}"/>
          </ac:cxnSpMkLst>
        </pc:cxnChg>
      </pc:sldChg>
      <pc:sldChg chg="modSp">
        <pc:chgData name="Eliott Menard" userId="4644a9f1-b4f6-4c2b-9b5d-c073f64fc261" providerId="ADAL" clId="{1C606CCF-3367-475B-A434-4B57EE5398F4}" dt="2024-05-07T17:10:01.169" v="218"/>
        <pc:sldMkLst>
          <pc:docMk/>
          <pc:sldMk cId="1278505820" sldId="284"/>
        </pc:sldMkLst>
        <pc:spChg chg="mod">
          <ac:chgData name="Eliott Menard" userId="4644a9f1-b4f6-4c2b-9b5d-c073f64fc261" providerId="ADAL" clId="{1C606CCF-3367-475B-A434-4B57EE5398F4}" dt="2024-05-07T17:10:01.169" v="218"/>
          <ac:spMkLst>
            <pc:docMk/>
            <pc:sldMk cId="1278505820" sldId="284"/>
            <ac:spMk id="2" creationId="{22340F37-D9E2-129A-CDFB-D2439BFB0605}"/>
          </ac:spMkLst>
        </pc:spChg>
        <pc:picChg chg="mod">
          <ac:chgData name="Eliott Menard" userId="4644a9f1-b4f6-4c2b-9b5d-c073f64fc261" providerId="ADAL" clId="{1C606CCF-3367-475B-A434-4B57EE5398F4}" dt="2024-05-07T17:10:01.169" v="218"/>
          <ac:picMkLst>
            <pc:docMk/>
            <pc:sldMk cId="1278505820" sldId="284"/>
            <ac:picMk id="4" creationId="{929C4DEA-2A0E-7FE4-A109-207F35BD7700}"/>
          </ac:picMkLst>
        </pc:picChg>
      </pc:sldChg>
      <pc:sldChg chg="modSp mod">
        <pc:chgData name="Eliott Menard" userId="4644a9f1-b4f6-4c2b-9b5d-c073f64fc261" providerId="ADAL" clId="{1C606CCF-3367-475B-A434-4B57EE5398F4}" dt="2024-05-07T20:49:31.409" v="649" actId="1038"/>
        <pc:sldMkLst>
          <pc:docMk/>
          <pc:sldMk cId="1625735876" sldId="285"/>
        </pc:sldMkLst>
        <pc:spChg chg="mod">
          <ac:chgData name="Eliott Menard" userId="4644a9f1-b4f6-4c2b-9b5d-c073f64fc261" providerId="ADAL" clId="{1C606CCF-3367-475B-A434-4B57EE5398F4}" dt="2024-05-07T17:10:01.169" v="218"/>
          <ac:spMkLst>
            <pc:docMk/>
            <pc:sldMk cId="1625735876" sldId="285"/>
            <ac:spMk id="2" creationId="{F8F2C1BF-5D59-9E05-FDB9-6AA630839514}"/>
          </ac:spMkLst>
        </pc:spChg>
        <pc:spChg chg="mod">
          <ac:chgData name="Eliott Menard" userId="4644a9f1-b4f6-4c2b-9b5d-c073f64fc261" providerId="ADAL" clId="{1C606CCF-3367-475B-A434-4B57EE5398F4}" dt="2024-05-07T17:10:01.169" v="218"/>
          <ac:spMkLst>
            <pc:docMk/>
            <pc:sldMk cId="1625735876" sldId="285"/>
            <ac:spMk id="3" creationId="{58CA5465-AB0E-827F-9641-DEF6F866CC30}"/>
          </ac:spMkLst>
        </pc:spChg>
        <pc:grpChg chg="mod">
          <ac:chgData name="Eliott Menard" userId="4644a9f1-b4f6-4c2b-9b5d-c073f64fc261" providerId="ADAL" clId="{1C606CCF-3367-475B-A434-4B57EE5398F4}" dt="2024-05-07T20:49:31.409" v="649" actId="1038"/>
          <ac:grpSpMkLst>
            <pc:docMk/>
            <pc:sldMk cId="1625735876" sldId="285"/>
            <ac:grpSpMk id="8" creationId="{5A7EF2D8-900A-1287-3731-F49AC0714346}"/>
          </ac:grpSpMkLst>
        </pc:grpChg>
      </pc:sldChg>
      <pc:sldChg chg="addSp delSp modSp add mod setBg addAnim">
        <pc:chgData name="Eliott Menard" userId="4644a9f1-b4f6-4c2b-9b5d-c073f64fc261" providerId="ADAL" clId="{1C606CCF-3367-475B-A434-4B57EE5398F4}" dt="2024-05-05T17:08:55.232" v="108" actId="26606"/>
        <pc:sldMkLst>
          <pc:docMk/>
          <pc:sldMk cId="2263251289" sldId="285"/>
        </pc:sldMkLst>
        <pc:spChg chg="mod ord">
          <ac:chgData name="Eliott Menard" userId="4644a9f1-b4f6-4c2b-9b5d-c073f64fc261" providerId="ADAL" clId="{1C606CCF-3367-475B-A434-4B57EE5398F4}" dt="2024-05-05T17:08:55.232" v="108" actId="26606"/>
          <ac:spMkLst>
            <pc:docMk/>
            <pc:sldMk cId="2263251289" sldId="285"/>
            <ac:spMk id="2" creationId="{155BA540-CA1A-72EB-50F7-27307F4BE34E}"/>
          </ac:spMkLst>
        </pc:spChg>
        <pc:spChg chg="add del">
          <ac:chgData name="Eliott Menard" userId="4644a9f1-b4f6-4c2b-9b5d-c073f64fc261" providerId="ADAL" clId="{1C606CCF-3367-475B-A434-4B57EE5398F4}" dt="2024-05-05T17:08:55.232" v="108" actId="26606"/>
          <ac:spMkLst>
            <pc:docMk/>
            <pc:sldMk cId="2263251289" sldId="285"/>
            <ac:spMk id="10" creationId="{CFD1D2CD-954D-4C4D-B505-05EAD159B230}"/>
          </ac:spMkLst>
        </pc:spChg>
        <pc:spChg chg="add">
          <ac:chgData name="Eliott Menard" userId="4644a9f1-b4f6-4c2b-9b5d-c073f64fc261" providerId="ADAL" clId="{1C606CCF-3367-475B-A434-4B57EE5398F4}" dt="2024-05-05T17:08:55.232" v="108" actId="26606"/>
          <ac:spMkLst>
            <pc:docMk/>
            <pc:sldMk cId="2263251289" sldId="285"/>
            <ac:spMk id="17" creationId="{0671A8AE-40A1-4631-A6B8-581AFF065482}"/>
          </ac:spMkLst>
        </pc:spChg>
        <pc:spChg chg="add">
          <ac:chgData name="Eliott Menard" userId="4644a9f1-b4f6-4c2b-9b5d-c073f64fc261" providerId="ADAL" clId="{1C606CCF-3367-475B-A434-4B57EE5398F4}" dt="2024-05-05T17:08:55.232" v="108" actId="26606"/>
          <ac:spMkLst>
            <pc:docMk/>
            <pc:sldMk cId="2263251289" sldId="285"/>
            <ac:spMk id="19" creationId="{AB58EF07-17C2-48CF-ABB0-EEF1F17CB8F0}"/>
          </ac:spMkLst>
        </pc:spChg>
        <pc:spChg chg="add">
          <ac:chgData name="Eliott Menard" userId="4644a9f1-b4f6-4c2b-9b5d-c073f64fc261" providerId="ADAL" clId="{1C606CCF-3367-475B-A434-4B57EE5398F4}" dt="2024-05-05T17:08:55.232" v="108" actId="26606"/>
          <ac:spMkLst>
            <pc:docMk/>
            <pc:sldMk cId="2263251289" sldId="285"/>
            <ac:spMk id="21" creationId="{AF2F604E-43BE-4DC3-B983-E071523364F8}"/>
          </ac:spMkLst>
        </pc:spChg>
        <pc:spChg chg="add">
          <ac:chgData name="Eliott Menard" userId="4644a9f1-b4f6-4c2b-9b5d-c073f64fc261" providerId="ADAL" clId="{1C606CCF-3367-475B-A434-4B57EE5398F4}" dt="2024-05-05T17:08:55.232" v="108" actId="26606"/>
          <ac:spMkLst>
            <pc:docMk/>
            <pc:sldMk cId="2263251289" sldId="285"/>
            <ac:spMk id="23" creationId="{08C9B587-E65E-4B52-B37C-ABEBB6E87928}"/>
          </ac:spMkLst>
        </pc:spChg>
        <pc:picChg chg="add mod">
          <ac:chgData name="Eliott Menard" userId="4644a9f1-b4f6-4c2b-9b5d-c073f64fc261" providerId="ADAL" clId="{1C606CCF-3367-475B-A434-4B57EE5398F4}" dt="2024-05-05T17:08:55.232" v="108" actId="26606"/>
          <ac:picMkLst>
            <pc:docMk/>
            <pc:sldMk cId="2263251289" sldId="285"/>
            <ac:picMk id="4" creationId="{E7DD4596-DCAA-104D-27EF-3A346D8C805B}"/>
          </ac:picMkLst>
        </pc:picChg>
        <pc:cxnChg chg="add del">
          <ac:chgData name="Eliott Menard" userId="4644a9f1-b4f6-4c2b-9b5d-c073f64fc261" providerId="ADAL" clId="{1C606CCF-3367-475B-A434-4B57EE5398F4}" dt="2024-05-05T17:08:55.232" v="108" actId="26606"/>
          <ac:cxnSpMkLst>
            <pc:docMk/>
            <pc:sldMk cId="2263251289" sldId="285"/>
            <ac:cxnSpMk id="8" creationId="{F209B62C-3402-4623-9A7C-AA048B56F8C3}"/>
          </ac:cxnSpMkLst>
        </pc:cxnChg>
        <pc:cxnChg chg="add del">
          <ac:chgData name="Eliott Menard" userId="4644a9f1-b4f6-4c2b-9b5d-c073f64fc261" providerId="ADAL" clId="{1C606CCF-3367-475B-A434-4B57EE5398F4}" dt="2024-05-05T17:08:55.232" v="108" actId="26606"/>
          <ac:cxnSpMkLst>
            <pc:docMk/>
            <pc:sldMk cId="2263251289" sldId="285"/>
            <ac:cxnSpMk id="12" creationId="{D132AEA7-A24A-45A9-BF8F-D0AFF34DF68C}"/>
          </ac:cxnSpMkLst>
        </pc:cxnChg>
      </pc:sldChg>
      <pc:sldChg chg="addSp delSp modSp new mod setBg modClrScheme chgLayout">
        <pc:chgData name="Eliott Menard" userId="4644a9f1-b4f6-4c2b-9b5d-c073f64fc261" providerId="ADAL" clId="{1C606CCF-3367-475B-A434-4B57EE5398F4}" dt="2024-05-08T08:39:52.273" v="1180" actId="20577"/>
        <pc:sldMkLst>
          <pc:docMk/>
          <pc:sldMk cId="2965342252" sldId="286"/>
        </pc:sldMkLst>
        <pc:spChg chg="add mod">
          <ac:chgData name="Eliott Menard" userId="4644a9f1-b4f6-4c2b-9b5d-c073f64fc261" providerId="ADAL" clId="{1C606CCF-3367-475B-A434-4B57EE5398F4}" dt="2024-05-08T08:39:52.273" v="1180" actId="20577"/>
          <ac:spMkLst>
            <pc:docMk/>
            <pc:sldMk cId="2965342252" sldId="286"/>
            <ac:spMk id="2" creationId="{1CCBD617-A538-CE6E-4894-9A3BB9BC7426}"/>
          </ac:spMkLst>
        </pc:spChg>
        <pc:spChg chg="del mod ord">
          <ac:chgData name="Eliott Menard" userId="4644a9f1-b4f6-4c2b-9b5d-c073f64fc261" providerId="ADAL" clId="{1C606CCF-3367-475B-A434-4B57EE5398F4}" dt="2024-05-07T17:18:04.192" v="252" actId="700"/>
          <ac:spMkLst>
            <pc:docMk/>
            <pc:sldMk cId="2965342252" sldId="286"/>
            <ac:spMk id="2" creationId="{C4E4B7BD-A05B-DC31-B76E-D290828A9823}"/>
          </ac:spMkLst>
        </pc:spChg>
        <pc:spChg chg="del mod ord">
          <ac:chgData name="Eliott Menard" userId="4644a9f1-b4f6-4c2b-9b5d-c073f64fc261" providerId="ADAL" clId="{1C606CCF-3367-475B-A434-4B57EE5398F4}" dt="2024-05-07T17:18:04.192" v="252" actId="700"/>
          <ac:spMkLst>
            <pc:docMk/>
            <pc:sldMk cId="2965342252" sldId="286"/>
            <ac:spMk id="3" creationId="{EFE22DB2-CADA-4AD1-637F-9B8EF414AD6C}"/>
          </ac:spMkLst>
        </pc:spChg>
        <pc:spChg chg="add mod ord modVis">
          <ac:chgData name="Eliott Menard" userId="4644a9f1-b4f6-4c2b-9b5d-c073f64fc261" providerId="ADAL" clId="{1C606CCF-3367-475B-A434-4B57EE5398F4}" dt="2024-05-07T17:26:18.368" v="331" actId="20577"/>
          <ac:spMkLst>
            <pc:docMk/>
            <pc:sldMk cId="2965342252" sldId="286"/>
            <ac:spMk id="4" creationId="{40135689-F04C-3FF6-5437-6CE621A35F92}"/>
          </ac:spMkLst>
        </pc:spChg>
        <pc:spChg chg="add del mod ord">
          <ac:chgData name="Eliott Menard" userId="4644a9f1-b4f6-4c2b-9b5d-c073f64fc261" providerId="ADAL" clId="{1C606CCF-3367-475B-A434-4B57EE5398F4}" dt="2024-05-07T17:18:23.368" v="254" actId="478"/>
          <ac:spMkLst>
            <pc:docMk/>
            <pc:sldMk cId="2965342252" sldId="286"/>
            <ac:spMk id="5" creationId="{38C6E534-3CEF-9B8F-BDC6-FB09B16655D5}"/>
          </ac:spMkLst>
        </pc:spChg>
        <pc:spChg chg="add mod modVis">
          <ac:chgData name="Eliott Menard" userId="4644a9f1-b4f6-4c2b-9b5d-c073f64fc261" providerId="ADAL" clId="{1C606CCF-3367-475B-A434-4B57EE5398F4}" dt="2024-05-07T17:23:48.540" v="310" actId="14429"/>
          <ac:spMkLst>
            <pc:docMk/>
            <pc:sldMk cId="2965342252" sldId="286"/>
            <ac:spMk id="8" creationId="{5F80977E-501A-C2AD-4388-19018F3E50C7}"/>
          </ac:spMkLst>
        </pc:spChg>
        <pc:spChg chg="add del">
          <ac:chgData name="Eliott Menard" userId="4644a9f1-b4f6-4c2b-9b5d-c073f64fc261" providerId="ADAL" clId="{1C606CCF-3367-475B-A434-4B57EE5398F4}" dt="2024-05-07T17:18:54.337" v="269" actId="26606"/>
          <ac:spMkLst>
            <pc:docMk/>
            <pc:sldMk cId="2965342252" sldId="286"/>
            <ac:spMk id="10" creationId="{C9A36457-A5F4-4103-A443-02581C09185B}"/>
          </ac:spMkLst>
        </pc:spChg>
        <pc:spChg chg="add del">
          <ac:chgData name="Eliott Menard" userId="4644a9f1-b4f6-4c2b-9b5d-c073f64fc261" providerId="ADAL" clId="{1C606CCF-3367-475B-A434-4B57EE5398F4}" dt="2024-05-07T17:18:54.337" v="269" actId="26606"/>
          <ac:spMkLst>
            <pc:docMk/>
            <pc:sldMk cId="2965342252" sldId="286"/>
            <ac:spMk id="12" creationId="{DC5FB7E8-B636-40FA-BE8D-48145C0F5C57}"/>
          </ac:spMkLst>
        </pc:spChg>
        <pc:spChg chg="add del">
          <ac:chgData name="Eliott Menard" userId="4644a9f1-b4f6-4c2b-9b5d-c073f64fc261" providerId="ADAL" clId="{1C606CCF-3367-475B-A434-4B57EE5398F4}" dt="2024-05-07T17:18:54.337" v="269" actId="26606"/>
          <ac:spMkLst>
            <pc:docMk/>
            <pc:sldMk cId="2965342252" sldId="286"/>
            <ac:spMk id="14" creationId="{142DCE2C-2863-46FA-9BE7-24365A24D9BA}"/>
          </ac:spMkLst>
        </pc:spChg>
        <pc:spChg chg="add mod modVis">
          <ac:chgData name="Eliott Menard" userId="4644a9f1-b4f6-4c2b-9b5d-c073f64fc261" providerId="ADAL" clId="{1C606CCF-3367-475B-A434-4B57EE5398F4}" dt="2024-05-07T17:23:45.042" v="304" actId="14429"/>
          <ac:spMkLst>
            <pc:docMk/>
            <pc:sldMk cId="2965342252" sldId="286"/>
            <ac:spMk id="19" creationId="{B9D7E975-9161-4F2D-AC53-69E1912F6B5D}"/>
          </ac:spMkLst>
        </pc:spChg>
        <pc:spChg chg="add del mod">
          <ac:chgData name="Eliott Menard" userId="4644a9f1-b4f6-4c2b-9b5d-c073f64fc261" providerId="ADAL" clId="{1C606CCF-3367-475B-A434-4B57EE5398F4}" dt="2024-05-07T17:22:45.110" v="277" actId="478"/>
          <ac:spMkLst>
            <pc:docMk/>
            <pc:sldMk cId="2965342252" sldId="286"/>
            <ac:spMk id="21" creationId="{827DC2C4-B485-428A-BF4A-472D2967F47F}"/>
          </ac:spMkLst>
        </pc:spChg>
        <pc:spChg chg="add del mod">
          <ac:chgData name="Eliott Menard" userId="4644a9f1-b4f6-4c2b-9b5d-c073f64fc261" providerId="ADAL" clId="{1C606CCF-3367-475B-A434-4B57EE5398F4}" dt="2024-05-07T17:21:59.866" v="274" actId="478"/>
          <ac:spMkLst>
            <pc:docMk/>
            <pc:sldMk cId="2965342252" sldId="286"/>
            <ac:spMk id="23" creationId="{463E6235-1649-4B47-9862-4026FC473B6F}"/>
          </ac:spMkLst>
        </pc:spChg>
        <pc:picChg chg="add mod modVis">
          <ac:chgData name="Eliott Menard" userId="4644a9f1-b4f6-4c2b-9b5d-c073f64fc261" providerId="ADAL" clId="{1C606CCF-3367-475B-A434-4B57EE5398F4}" dt="2024-05-07T17:24:44.589" v="326" actId="1076"/>
          <ac:picMkLst>
            <pc:docMk/>
            <pc:sldMk cId="2965342252" sldId="286"/>
            <ac:picMk id="7" creationId="{57B33F5A-ACDC-3905-9943-5399003EA01B}"/>
          </ac:picMkLst>
        </pc:picChg>
        <pc:cxnChg chg="add mod modVis">
          <ac:chgData name="Eliott Menard" userId="4644a9f1-b4f6-4c2b-9b5d-c073f64fc261" providerId="ADAL" clId="{1C606CCF-3367-475B-A434-4B57EE5398F4}" dt="2024-05-07T17:24:17.268" v="320" actId="14100"/>
          <ac:cxnSpMkLst>
            <pc:docMk/>
            <pc:sldMk cId="2965342252" sldId="286"/>
            <ac:cxnSpMk id="9" creationId="{0777D6F2-2611-5D89-CFC2-B4D09FE03ADF}"/>
          </ac:cxnSpMkLst>
        </pc:cxnChg>
        <pc:cxnChg chg="add del">
          <ac:chgData name="Eliott Menard" userId="4644a9f1-b4f6-4c2b-9b5d-c073f64fc261" providerId="ADAL" clId="{1C606CCF-3367-475B-A434-4B57EE5398F4}" dt="2024-05-07T17:29:03.713" v="341" actId="478"/>
          <ac:cxnSpMkLst>
            <pc:docMk/>
            <pc:sldMk cId="2965342252" sldId="286"/>
            <ac:cxnSpMk id="17" creationId="{57E13DA2-B6EE-D4E4-2002-2CE1417253FC}"/>
          </ac:cxnSpMkLst>
        </pc:cxnChg>
      </pc:sldChg>
      <pc:sldChg chg="addSp delSp modSp add del mod setBg delAnim">
        <pc:chgData name="Eliott Menard" userId="4644a9f1-b4f6-4c2b-9b5d-c073f64fc261" providerId="ADAL" clId="{1C606CCF-3367-475B-A434-4B57EE5398F4}" dt="2024-05-07T17:15:25.256" v="233" actId="47"/>
        <pc:sldMkLst>
          <pc:docMk/>
          <pc:sldMk cId="3481724241" sldId="286"/>
        </pc:sldMkLst>
        <pc:spChg chg="del mod">
          <ac:chgData name="Eliott Menard" userId="4644a9f1-b4f6-4c2b-9b5d-c073f64fc261" providerId="ADAL" clId="{1C606CCF-3367-475B-A434-4B57EE5398F4}" dt="2024-05-07T17:15:22.394" v="231" actId="478"/>
          <ac:spMkLst>
            <pc:docMk/>
            <pc:sldMk cId="3481724241" sldId="286"/>
            <ac:spMk id="2" creationId="{44CED437-04DA-311F-C08C-B37384BD00D4}"/>
          </ac:spMkLst>
        </pc:spChg>
        <pc:spChg chg="mod">
          <ac:chgData name="Eliott Menard" userId="4644a9f1-b4f6-4c2b-9b5d-c073f64fc261" providerId="ADAL" clId="{1C606CCF-3367-475B-A434-4B57EE5398F4}" dt="2024-05-07T17:15:23.498" v="232" actId="20577"/>
          <ac:spMkLst>
            <pc:docMk/>
            <pc:sldMk cId="3481724241" sldId="286"/>
            <ac:spMk id="4" creationId="{E8FEA7B7-0B9E-ECE1-7DB3-90CCBE54F1A0}"/>
          </ac:spMkLst>
        </pc:spChg>
        <pc:spChg chg="add mod">
          <ac:chgData name="Eliott Menard" userId="4644a9f1-b4f6-4c2b-9b5d-c073f64fc261" providerId="ADAL" clId="{1C606CCF-3367-475B-A434-4B57EE5398F4}" dt="2024-05-07T17:15:22.394" v="231" actId="478"/>
          <ac:spMkLst>
            <pc:docMk/>
            <pc:sldMk cId="3481724241" sldId="286"/>
            <ac:spMk id="7" creationId="{B7C22EBE-4A04-4B50-DE0F-BB900A7E3286}"/>
          </ac:spMkLst>
        </pc:spChg>
        <pc:picChg chg="add mod">
          <ac:chgData name="Eliott Menard" userId="4644a9f1-b4f6-4c2b-9b5d-c073f64fc261" providerId="ADAL" clId="{1C606CCF-3367-475B-A434-4B57EE5398F4}" dt="2024-05-07T17:14:54.075" v="227" actId="1076"/>
          <ac:picMkLst>
            <pc:docMk/>
            <pc:sldMk cId="3481724241" sldId="286"/>
            <ac:picMk id="5" creationId="{D64CCF61-6B66-7724-0C0C-FEDBDC7D923D}"/>
          </ac:picMkLst>
        </pc:picChg>
        <pc:picChg chg="add del">
          <ac:chgData name="Eliott Menard" userId="4644a9f1-b4f6-4c2b-9b5d-c073f64fc261" providerId="ADAL" clId="{1C606CCF-3367-475B-A434-4B57EE5398F4}" dt="2024-05-07T17:14:55.297" v="228" actId="478"/>
          <ac:picMkLst>
            <pc:docMk/>
            <pc:sldMk cId="3481724241" sldId="286"/>
            <ac:picMk id="205" creationId="{B937D49D-04AE-1E61-B87B-95A509B3379F}"/>
          </ac:picMkLst>
        </pc:picChg>
      </pc:sldChg>
      <pc:sldChg chg="new del">
        <pc:chgData name="Eliott Menard" userId="4644a9f1-b4f6-4c2b-9b5d-c073f64fc261" providerId="ADAL" clId="{1C606CCF-3367-475B-A434-4B57EE5398F4}" dt="2024-05-07T17:26:26.470" v="332" actId="2696"/>
        <pc:sldMkLst>
          <pc:docMk/>
          <pc:sldMk cId="3814820569" sldId="287"/>
        </pc:sldMkLst>
      </pc:sldChg>
      <pc:sldChg chg="addSp delSp modSp add mod modTransition">
        <pc:chgData name="Eliott Menard" userId="4644a9f1-b4f6-4c2b-9b5d-c073f64fc261" providerId="ADAL" clId="{1C606CCF-3367-475B-A434-4B57EE5398F4}" dt="2024-05-08T08:40:00.007" v="1181"/>
        <pc:sldMkLst>
          <pc:docMk/>
          <pc:sldMk cId="3558719620" sldId="289"/>
        </pc:sldMkLst>
        <pc:spChg chg="add del mod">
          <ac:chgData name="Eliott Menard" userId="4644a9f1-b4f6-4c2b-9b5d-c073f64fc261" providerId="ADAL" clId="{1C606CCF-3367-475B-A434-4B57EE5398F4}" dt="2024-05-08T08:38:58.241" v="1095" actId="478"/>
          <ac:spMkLst>
            <pc:docMk/>
            <pc:sldMk cId="3558719620" sldId="289"/>
            <ac:spMk id="2" creationId="{E515E116-CFCA-DF37-455A-38BC4FB722F2}"/>
          </ac:spMkLst>
        </pc:spChg>
        <pc:spChg chg="add del mod">
          <ac:chgData name="Eliott Menard" userId="4644a9f1-b4f6-4c2b-9b5d-c073f64fc261" providerId="ADAL" clId="{1C606CCF-3367-475B-A434-4B57EE5398F4}" dt="2024-05-08T08:39:28.810" v="1135" actId="478"/>
          <ac:spMkLst>
            <pc:docMk/>
            <pc:sldMk cId="3558719620" sldId="289"/>
            <ac:spMk id="3" creationId="{C6C67ED6-F041-59DE-9685-C6A1C6C0507A}"/>
          </ac:spMkLst>
        </pc:spChg>
        <pc:spChg chg="add mod">
          <ac:chgData name="Eliott Menard" userId="4644a9f1-b4f6-4c2b-9b5d-c073f64fc261" providerId="ADAL" clId="{1C606CCF-3367-475B-A434-4B57EE5398F4}" dt="2024-05-08T08:40:00.007" v="1181"/>
          <ac:spMkLst>
            <pc:docMk/>
            <pc:sldMk cId="3558719620" sldId="289"/>
            <ac:spMk id="5" creationId="{F83B1B89-BF62-AF09-EC14-B7DD165D1045}"/>
          </ac:spMkLst>
        </pc:spChg>
        <pc:picChg chg="mod">
          <ac:chgData name="Eliott Menard" userId="4644a9f1-b4f6-4c2b-9b5d-c073f64fc261" providerId="ADAL" clId="{1C606CCF-3367-475B-A434-4B57EE5398F4}" dt="2024-05-07T17:26:39.797" v="334" actId="14826"/>
          <ac:picMkLst>
            <pc:docMk/>
            <pc:sldMk cId="3558719620" sldId="289"/>
            <ac:picMk id="7" creationId="{57B33F5A-ACDC-3905-9943-5399003EA01B}"/>
          </ac:picMkLst>
        </pc:picChg>
      </pc:sldChg>
      <pc:sldChg chg="new del">
        <pc:chgData name="Eliott Menard" userId="4644a9f1-b4f6-4c2b-9b5d-c073f64fc261" providerId="ADAL" clId="{1C606CCF-3367-475B-A434-4B57EE5398F4}" dt="2024-05-07T17:27:12.922" v="336" actId="2696"/>
        <pc:sldMkLst>
          <pc:docMk/>
          <pc:sldMk cId="270734037" sldId="290"/>
        </pc:sldMkLst>
      </pc:sldChg>
      <pc:sldChg chg="addSp delSp modSp add mod modTransition">
        <pc:chgData name="Eliott Menard" userId="4644a9f1-b4f6-4c2b-9b5d-c073f64fc261" providerId="ADAL" clId="{1C606CCF-3367-475B-A434-4B57EE5398F4}" dt="2024-05-08T08:40:01.323" v="1182"/>
        <pc:sldMkLst>
          <pc:docMk/>
          <pc:sldMk cId="3982349500" sldId="290"/>
        </pc:sldMkLst>
        <pc:spChg chg="add del mod">
          <ac:chgData name="Eliott Menard" userId="4644a9f1-b4f6-4c2b-9b5d-c073f64fc261" providerId="ADAL" clId="{1C606CCF-3367-475B-A434-4B57EE5398F4}" dt="2024-05-08T08:39:31.840" v="1136" actId="478"/>
          <ac:spMkLst>
            <pc:docMk/>
            <pc:sldMk cId="3982349500" sldId="290"/>
            <ac:spMk id="2" creationId="{A124A8A6-228D-E222-37E5-D5EF44AFC198}"/>
          </ac:spMkLst>
        </pc:spChg>
        <pc:spChg chg="add mod">
          <ac:chgData name="Eliott Menard" userId="4644a9f1-b4f6-4c2b-9b5d-c073f64fc261" providerId="ADAL" clId="{1C606CCF-3367-475B-A434-4B57EE5398F4}" dt="2024-05-08T08:40:01.323" v="1182"/>
          <ac:spMkLst>
            <pc:docMk/>
            <pc:sldMk cId="3982349500" sldId="290"/>
            <ac:spMk id="3" creationId="{D7723A69-FB96-7DB6-B440-0EFA17681BD2}"/>
          </ac:spMkLst>
        </pc:spChg>
        <pc:picChg chg="mod">
          <ac:chgData name="Eliott Menard" userId="4644a9f1-b4f6-4c2b-9b5d-c073f64fc261" providerId="ADAL" clId="{1C606CCF-3367-475B-A434-4B57EE5398F4}" dt="2024-05-07T17:27:27.297" v="338" actId="14826"/>
          <ac:picMkLst>
            <pc:docMk/>
            <pc:sldMk cId="3982349500" sldId="290"/>
            <ac:picMk id="7" creationId="{57B33F5A-ACDC-3905-9943-5399003EA01B}"/>
          </ac:picMkLst>
        </pc:picChg>
      </pc:sldChg>
      <pc:sldChg chg="addSp delSp modSp add mod modAnim">
        <pc:chgData name="Eliott Menard" userId="4644a9f1-b4f6-4c2b-9b5d-c073f64fc261" providerId="ADAL" clId="{1C606CCF-3367-475B-A434-4B57EE5398F4}" dt="2024-05-08T08:40:01.965" v="1183"/>
        <pc:sldMkLst>
          <pc:docMk/>
          <pc:sldMk cId="1604728483" sldId="291"/>
        </pc:sldMkLst>
        <pc:spChg chg="add del mod">
          <ac:chgData name="Eliott Menard" userId="4644a9f1-b4f6-4c2b-9b5d-c073f64fc261" providerId="ADAL" clId="{1C606CCF-3367-475B-A434-4B57EE5398F4}" dt="2024-05-08T08:39:35.194" v="1137" actId="478"/>
          <ac:spMkLst>
            <pc:docMk/>
            <pc:sldMk cId="1604728483" sldId="291"/>
            <ac:spMk id="2" creationId="{0EAF1283-F561-37D4-1DF5-4CAE22616352}"/>
          </ac:spMkLst>
        </pc:spChg>
        <pc:spChg chg="add mod">
          <ac:chgData name="Eliott Menard" userId="4644a9f1-b4f6-4c2b-9b5d-c073f64fc261" providerId="ADAL" clId="{1C606CCF-3367-475B-A434-4B57EE5398F4}" dt="2024-05-08T08:40:01.965" v="1183"/>
          <ac:spMkLst>
            <pc:docMk/>
            <pc:sldMk cId="1604728483" sldId="291"/>
            <ac:spMk id="5" creationId="{2D15EF01-1648-93FB-8341-66DAC590178B}"/>
          </ac:spMkLst>
        </pc:spChg>
        <pc:picChg chg="add mod">
          <ac:chgData name="Eliott Menard" userId="4644a9f1-b4f6-4c2b-9b5d-c073f64fc261" providerId="ADAL" clId="{1C606CCF-3367-475B-A434-4B57EE5398F4}" dt="2024-05-07T17:38:09.846" v="359" actId="962"/>
          <ac:picMkLst>
            <pc:docMk/>
            <pc:sldMk cId="1604728483" sldId="291"/>
            <ac:picMk id="3" creationId="{55286B2F-48DB-3A35-756A-2C1BF97162DB}"/>
          </ac:picMkLst>
        </pc:picChg>
        <pc:picChg chg="add mod">
          <ac:chgData name="Eliott Menard" userId="4644a9f1-b4f6-4c2b-9b5d-c073f64fc261" providerId="ADAL" clId="{1C606CCF-3367-475B-A434-4B57EE5398F4}" dt="2024-05-07T17:39:06.888" v="372" actId="962"/>
          <ac:picMkLst>
            <pc:docMk/>
            <pc:sldMk cId="1604728483" sldId="291"/>
            <ac:picMk id="6" creationId="{7EE20BD5-FADA-4982-675D-D8B14A06DD61}"/>
          </ac:picMkLst>
        </pc:picChg>
        <pc:picChg chg="mod ord">
          <ac:chgData name="Eliott Menard" userId="4644a9f1-b4f6-4c2b-9b5d-c073f64fc261" providerId="ADAL" clId="{1C606CCF-3367-475B-A434-4B57EE5398F4}" dt="2024-05-07T17:38:20.272" v="361" actId="13244"/>
          <ac:picMkLst>
            <pc:docMk/>
            <pc:sldMk cId="1604728483" sldId="291"/>
            <ac:picMk id="7" creationId="{57B33F5A-ACDC-3905-9943-5399003EA01B}"/>
          </ac:picMkLst>
        </pc:picChg>
        <pc:picChg chg="add mod">
          <ac:chgData name="Eliott Menard" userId="4644a9f1-b4f6-4c2b-9b5d-c073f64fc261" providerId="ADAL" clId="{1C606CCF-3367-475B-A434-4B57EE5398F4}" dt="2024-05-07T17:39:52.706" v="378" actId="962"/>
          <ac:picMkLst>
            <pc:docMk/>
            <pc:sldMk cId="1604728483" sldId="291"/>
            <ac:picMk id="11" creationId="{B15DDED9-C9AF-06C8-B281-9F7F2012F7D3}"/>
          </ac:picMkLst>
        </pc:picChg>
        <pc:picChg chg="add mod">
          <ac:chgData name="Eliott Menard" userId="4644a9f1-b4f6-4c2b-9b5d-c073f64fc261" providerId="ADAL" clId="{1C606CCF-3367-475B-A434-4B57EE5398F4}" dt="2024-05-07T17:41:03.685" v="389" actId="962"/>
          <ac:picMkLst>
            <pc:docMk/>
            <pc:sldMk cId="1604728483" sldId="291"/>
            <ac:picMk id="13" creationId="{ED6DFBDA-0B19-784D-F0BF-74C88B11A543}"/>
          </ac:picMkLst>
        </pc:picChg>
      </pc:sldChg>
      <pc:sldChg chg="addSp modSp add ord modTransition">
        <pc:chgData name="Eliott Menard" userId="4644a9f1-b4f6-4c2b-9b5d-c073f64fc261" providerId="ADAL" clId="{1C606CCF-3367-475B-A434-4B57EE5398F4}" dt="2024-05-08T08:40:02.748" v="1184"/>
        <pc:sldMkLst>
          <pc:docMk/>
          <pc:sldMk cId="4070545391" sldId="292"/>
        </pc:sldMkLst>
        <pc:spChg chg="add mod">
          <ac:chgData name="Eliott Menard" userId="4644a9f1-b4f6-4c2b-9b5d-c073f64fc261" providerId="ADAL" clId="{1C606CCF-3367-475B-A434-4B57EE5398F4}" dt="2024-05-08T08:40:02.748" v="1184"/>
          <ac:spMkLst>
            <pc:docMk/>
            <pc:sldMk cId="4070545391" sldId="292"/>
            <ac:spMk id="2" creationId="{CD24491B-6E95-D0DE-9C8E-F68E2286F433}"/>
          </ac:spMkLst>
        </pc:spChg>
        <pc:picChg chg="mod">
          <ac:chgData name="Eliott Menard" userId="4644a9f1-b4f6-4c2b-9b5d-c073f64fc261" providerId="ADAL" clId="{1C606CCF-3367-475B-A434-4B57EE5398F4}" dt="2024-05-07T17:47:40.007" v="407" actId="14826"/>
          <ac:picMkLst>
            <pc:docMk/>
            <pc:sldMk cId="4070545391" sldId="292"/>
            <ac:picMk id="7" creationId="{57B33F5A-ACDC-3905-9943-5399003EA01B}"/>
          </ac:picMkLst>
        </pc:picChg>
      </pc:sldChg>
      <pc:sldChg chg="addSp modSp add modTransition">
        <pc:chgData name="Eliott Menard" userId="4644a9f1-b4f6-4c2b-9b5d-c073f64fc261" providerId="ADAL" clId="{1C606CCF-3367-475B-A434-4B57EE5398F4}" dt="2024-05-08T08:40:04.279" v="1185"/>
        <pc:sldMkLst>
          <pc:docMk/>
          <pc:sldMk cId="3438262553" sldId="294"/>
        </pc:sldMkLst>
        <pc:spChg chg="add mod">
          <ac:chgData name="Eliott Menard" userId="4644a9f1-b4f6-4c2b-9b5d-c073f64fc261" providerId="ADAL" clId="{1C606CCF-3367-475B-A434-4B57EE5398F4}" dt="2024-05-08T08:40:04.279" v="1185"/>
          <ac:spMkLst>
            <pc:docMk/>
            <pc:sldMk cId="3438262553" sldId="294"/>
            <ac:spMk id="2" creationId="{CC9379B4-8AC9-3EB6-5570-65C300909A68}"/>
          </ac:spMkLst>
        </pc:spChg>
        <pc:picChg chg="mod">
          <ac:chgData name="Eliott Menard" userId="4644a9f1-b4f6-4c2b-9b5d-c073f64fc261" providerId="ADAL" clId="{1C606CCF-3367-475B-A434-4B57EE5398F4}" dt="2024-05-07T17:48:39.609" v="409" actId="14826"/>
          <ac:picMkLst>
            <pc:docMk/>
            <pc:sldMk cId="3438262553" sldId="294"/>
            <ac:picMk id="7" creationId="{57B33F5A-ACDC-3905-9943-5399003EA01B}"/>
          </ac:picMkLst>
        </pc:picChg>
      </pc:sldChg>
      <pc:sldChg chg="addSp modSp add mod">
        <pc:chgData name="Eliott Menard" userId="4644a9f1-b4f6-4c2b-9b5d-c073f64fc261" providerId="ADAL" clId="{1C606CCF-3367-475B-A434-4B57EE5398F4}" dt="2024-05-08T08:41:07.504" v="1289" actId="20577"/>
        <pc:sldMkLst>
          <pc:docMk/>
          <pc:sldMk cId="3641855101" sldId="295"/>
        </pc:sldMkLst>
        <pc:spChg chg="add mod">
          <ac:chgData name="Eliott Menard" userId="4644a9f1-b4f6-4c2b-9b5d-c073f64fc261" providerId="ADAL" clId="{1C606CCF-3367-475B-A434-4B57EE5398F4}" dt="2024-05-08T08:41:07.504" v="1289" actId="20577"/>
          <ac:spMkLst>
            <pc:docMk/>
            <pc:sldMk cId="3641855101" sldId="295"/>
            <ac:spMk id="2" creationId="{E15D39E1-13E5-ACC6-4BE2-69DB1A69C063}"/>
          </ac:spMkLst>
        </pc:spChg>
        <pc:spChg chg="mod">
          <ac:chgData name="Eliott Menard" userId="4644a9f1-b4f6-4c2b-9b5d-c073f64fc261" providerId="ADAL" clId="{1C606CCF-3367-475B-A434-4B57EE5398F4}" dt="2024-05-07T17:54:06.534" v="440" actId="20577"/>
          <ac:spMkLst>
            <pc:docMk/>
            <pc:sldMk cId="3641855101" sldId="295"/>
            <ac:spMk id="4" creationId="{40135689-F04C-3FF6-5437-6CE621A35F92}"/>
          </ac:spMkLst>
        </pc:spChg>
        <pc:picChg chg="mod">
          <ac:chgData name="Eliott Menard" userId="4644a9f1-b4f6-4c2b-9b5d-c073f64fc261" providerId="ADAL" clId="{1C606CCF-3367-475B-A434-4B57EE5398F4}" dt="2024-05-07T17:50:23.374" v="419" actId="14826"/>
          <ac:picMkLst>
            <pc:docMk/>
            <pc:sldMk cId="3641855101" sldId="295"/>
            <ac:picMk id="7" creationId="{57B33F5A-ACDC-3905-9943-5399003EA01B}"/>
          </ac:picMkLst>
        </pc:picChg>
      </pc:sldChg>
      <pc:sldChg chg="addSp modSp add mod">
        <pc:chgData name="Eliott Menard" userId="4644a9f1-b4f6-4c2b-9b5d-c073f64fc261" providerId="ADAL" clId="{1C606CCF-3367-475B-A434-4B57EE5398F4}" dt="2024-05-08T08:41:11.067" v="1290"/>
        <pc:sldMkLst>
          <pc:docMk/>
          <pc:sldMk cId="220880354" sldId="296"/>
        </pc:sldMkLst>
        <pc:spChg chg="add mod">
          <ac:chgData name="Eliott Menard" userId="4644a9f1-b4f6-4c2b-9b5d-c073f64fc261" providerId="ADAL" clId="{1C606CCF-3367-475B-A434-4B57EE5398F4}" dt="2024-05-08T08:41:11.067" v="1290"/>
          <ac:spMkLst>
            <pc:docMk/>
            <pc:sldMk cId="220880354" sldId="296"/>
            <ac:spMk id="2" creationId="{3897CDB5-1798-0C89-CF45-B6EB1F67E64A}"/>
          </ac:spMkLst>
        </pc:spChg>
        <pc:spChg chg="mod">
          <ac:chgData name="Eliott Menard" userId="4644a9f1-b4f6-4c2b-9b5d-c073f64fc261" providerId="ADAL" clId="{1C606CCF-3367-475B-A434-4B57EE5398F4}" dt="2024-05-07T18:20:59.684" v="459" actId="20577"/>
          <ac:spMkLst>
            <pc:docMk/>
            <pc:sldMk cId="220880354" sldId="296"/>
            <ac:spMk id="4" creationId="{40135689-F04C-3FF6-5437-6CE621A35F92}"/>
          </ac:spMkLst>
        </pc:spChg>
        <pc:picChg chg="mod">
          <ac:chgData name="Eliott Menard" userId="4644a9f1-b4f6-4c2b-9b5d-c073f64fc261" providerId="ADAL" clId="{1C606CCF-3367-475B-A434-4B57EE5398F4}" dt="2024-05-07T18:19:57.250" v="444" actId="14826"/>
          <ac:picMkLst>
            <pc:docMk/>
            <pc:sldMk cId="220880354" sldId="296"/>
            <ac:picMk id="7" creationId="{57B33F5A-ACDC-3905-9943-5399003EA01B}"/>
          </ac:picMkLst>
        </pc:picChg>
      </pc:sldChg>
      <pc:sldChg chg="add del">
        <pc:chgData name="Eliott Menard" userId="4644a9f1-b4f6-4c2b-9b5d-c073f64fc261" providerId="ADAL" clId="{1C606CCF-3367-475B-A434-4B57EE5398F4}" dt="2024-05-07T17:54:14.961" v="441" actId="2696"/>
        <pc:sldMkLst>
          <pc:docMk/>
          <pc:sldMk cId="1463106950" sldId="296"/>
        </pc:sldMkLst>
      </pc:sldChg>
      <pc:sldChg chg="addSp delSp modSp add mod modAnim">
        <pc:chgData name="Eliott Menard" userId="4644a9f1-b4f6-4c2b-9b5d-c073f64fc261" providerId="ADAL" clId="{1C606CCF-3367-475B-A434-4B57EE5398F4}" dt="2024-05-08T08:41:25.937" v="1310" actId="20577"/>
        <pc:sldMkLst>
          <pc:docMk/>
          <pc:sldMk cId="3991295784" sldId="297"/>
        </pc:sldMkLst>
        <pc:spChg chg="add mod">
          <ac:chgData name="Eliott Menard" userId="4644a9f1-b4f6-4c2b-9b5d-c073f64fc261" providerId="ADAL" clId="{1C606CCF-3367-475B-A434-4B57EE5398F4}" dt="2024-05-07T21:39:08.604" v="754" actId="114"/>
          <ac:spMkLst>
            <pc:docMk/>
            <pc:sldMk cId="3991295784" sldId="297"/>
            <ac:spMk id="3" creationId="{BFC64729-EF08-5698-8082-17BE54568FD0}"/>
          </ac:spMkLst>
        </pc:spChg>
        <pc:spChg chg="add mod">
          <ac:chgData name="Eliott Menard" userId="4644a9f1-b4f6-4c2b-9b5d-c073f64fc261" providerId="ADAL" clId="{1C606CCF-3367-475B-A434-4B57EE5398F4}" dt="2024-05-08T08:41:25.937" v="1310" actId="20577"/>
          <ac:spMkLst>
            <pc:docMk/>
            <pc:sldMk cId="3991295784" sldId="297"/>
            <ac:spMk id="5" creationId="{B50CCD6B-2F29-390D-DB3F-685CD7FEF50E}"/>
          </ac:spMkLst>
        </pc:spChg>
        <pc:picChg chg="add mod modCrop">
          <ac:chgData name="Eliott Menard" userId="4644a9f1-b4f6-4c2b-9b5d-c073f64fc261" providerId="ADAL" clId="{1C606CCF-3367-475B-A434-4B57EE5398F4}" dt="2024-05-07T22:19:57.403" v="955"/>
          <ac:picMkLst>
            <pc:docMk/>
            <pc:sldMk cId="3991295784" sldId="297"/>
            <ac:picMk id="2" creationId="{5753D991-E1B1-9D12-5B65-E2DD36E87D34}"/>
          </ac:picMkLst>
        </pc:picChg>
        <pc:picChg chg="del">
          <ac:chgData name="Eliott Menard" userId="4644a9f1-b4f6-4c2b-9b5d-c073f64fc261" providerId="ADAL" clId="{1C606CCF-3367-475B-A434-4B57EE5398F4}" dt="2024-05-07T18:21:24.740" v="461" actId="478"/>
          <ac:picMkLst>
            <pc:docMk/>
            <pc:sldMk cId="3991295784" sldId="297"/>
            <ac:picMk id="7" creationId="{57B33F5A-ACDC-3905-9943-5399003EA01B}"/>
          </ac:picMkLst>
        </pc:picChg>
      </pc:sldChg>
      <pc:sldChg chg="addSp delSp modSp add mod ord">
        <pc:chgData name="Eliott Menard" userId="4644a9f1-b4f6-4c2b-9b5d-c073f64fc261" providerId="ADAL" clId="{1C606CCF-3367-475B-A434-4B57EE5398F4}" dt="2024-05-07T22:06:40.800" v="938" actId="1076"/>
        <pc:sldMkLst>
          <pc:docMk/>
          <pc:sldMk cId="3269041997" sldId="298"/>
        </pc:sldMkLst>
        <pc:spChg chg="add mod">
          <ac:chgData name="Eliott Menard" userId="4644a9f1-b4f6-4c2b-9b5d-c073f64fc261" providerId="ADAL" clId="{1C606CCF-3367-475B-A434-4B57EE5398F4}" dt="2024-05-07T22:06:21.901" v="933" actId="1076"/>
          <ac:spMkLst>
            <pc:docMk/>
            <pc:sldMk cId="3269041997" sldId="298"/>
            <ac:spMk id="2" creationId="{D607D090-949E-9F18-4589-3939DD752A0B}"/>
          </ac:spMkLst>
        </pc:spChg>
        <pc:spChg chg="add del mod">
          <ac:chgData name="Eliott Menard" userId="4644a9f1-b4f6-4c2b-9b5d-c073f64fc261" providerId="ADAL" clId="{1C606CCF-3367-475B-A434-4B57EE5398F4}" dt="2024-05-07T21:48:58.078" v="807" actId="478"/>
          <ac:spMkLst>
            <pc:docMk/>
            <pc:sldMk cId="3269041997" sldId="298"/>
            <ac:spMk id="3" creationId="{4A72926A-86FF-6E1E-8E90-26491989E45E}"/>
          </ac:spMkLst>
        </pc:spChg>
        <pc:spChg chg="mod">
          <ac:chgData name="Eliott Menard" userId="4644a9f1-b4f6-4c2b-9b5d-c073f64fc261" providerId="ADAL" clId="{1C606CCF-3367-475B-A434-4B57EE5398F4}" dt="2024-05-07T18:59:32.323" v="484" actId="20577"/>
          <ac:spMkLst>
            <pc:docMk/>
            <pc:sldMk cId="3269041997" sldId="298"/>
            <ac:spMk id="4" creationId="{40135689-F04C-3FF6-5437-6CE621A35F92}"/>
          </ac:spMkLst>
        </pc:spChg>
        <pc:spChg chg="add mod">
          <ac:chgData name="Eliott Menard" userId="4644a9f1-b4f6-4c2b-9b5d-c073f64fc261" providerId="ADAL" clId="{1C606CCF-3367-475B-A434-4B57EE5398F4}" dt="2024-05-07T21:49:21.762" v="812" actId="1076"/>
          <ac:spMkLst>
            <pc:docMk/>
            <pc:sldMk cId="3269041997" sldId="298"/>
            <ac:spMk id="14" creationId="{6419AFB1-92A3-2B50-6E45-C34FCADF8018}"/>
          </ac:spMkLst>
        </pc:spChg>
        <pc:spChg chg="add del mod">
          <ac:chgData name="Eliott Menard" userId="4644a9f1-b4f6-4c2b-9b5d-c073f64fc261" providerId="ADAL" clId="{1C606CCF-3367-475B-A434-4B57EE5398F4}" dt="2024-05-07T21:48:32.126" v="799" actId="478"/>
          <ac:spMkLst>
            <pc:docMk/>
            <pc:sldMk cId="3269041997" sldId="298"/>
            <ac:spMk id="18" creationId="{FAEC18DC-5287-9B3E-71F1-8E119C0AB6EB}"/>
          </ac:spMkLst>
        </pc:spChg>
        <pc:spChg chg="add del">
          <ac:chgData name="Eliott Menard" userId="4644a9f1-b4f6-4c2b-9b5d-c073f64fc261" providerId="ADAL" clId="{1C606CCF-3367-475B-A434-4B57EE5398F4}" dt="2024-05-07T21:48:38.005" v="801" actId="478"/>
          <ac:spMkLst>
            <pc:docMk/>
            <pc:sldMk cId="3269041997" sldId="298"/>
            <ac:spMk id="20" creationId="{5FA69BA7-3247-9CEE-7143-4A157ADD8953}"/>
          </ac:spMkLst>
        </pc:spChg>
        <pc:spChg chg="add mod">
          <ac:chgData name="Eliott Menard" userId="4644a9f1-b4f6-4c2b-9b5d-c073f64fc261" providerId="ADAL" clId="{1C606CCF-3367-475B-A434-4B57EE5398F4}" dt="2024-05-07T22:06:14.900" v="930" actId="1076"/>
          <ac:spMkLst>
            <pc:docMk/>
            <pc:sldMk cId="3269041997" sldId="298"/>
            <ac:spMk id="21" creationId="{70B533A7-158D-4F49-CC02-C9F392D9D47A}"/>
          </ac:spMkLst>
        </pc:spChg>
        <pc:spChg chg="add mod">
          <ac:chgData name="Eliott Menard" userId="4644a9f1-b4f6-4c2b-9b5d-c073f64fc261" providerId="ADAL" clId="{1C606CCF-3367-475B-A434-4B57EE5398F4}" dt="2024-05-07T22:06:40.800" v="938" actId="1076"/>
          <ac:spMkLst>
            <pc:docMk/>
            <pc:sldMk cId="3269041997" sldId="298"/>
            <ac:spMk id="22" creationId="{9CB9E177-9EAF-C6FD-7FE2-7D78732EC622}"/>
          </ac:spMkLst>
        </pc:spChg>
        <pc:spChg chg="add mod">
          <ac:chgData name="Eliott Menard" userId="4644a9f1-b4f6-4c2b-9b5d-c073f64fc261" providerId="ADAL" clId="{1C606CCF-3367-475B-A434-4B57EE5398F4}" dt="2024-05-07T22:06:36.831" v="937" actId="1076"/>
          <ac:spMkLst>
            <pc:docMk/>
            <pc:sldMk cId="3269041997" sldId="298"/>
            <ac:spMk id="23" creationId="{16E06808-8F97-013F-7169-F415795FAFB1}"/>
          </ac:spMkLst>
        </pc:spChg>
        <pc:spChg chg="add mod">
          <ac:chgData name="Eliott Menard" userId="4644a9f1-b4f6-4c2b-9b5d-c073f64fc261" providerId="ADAL" clId="{1C606CCF-3367-475B-A434-4B57EE5398F4}" dt="2024-05-07T22:06:32.593" v="936" actId="1076"/>
          <ac:spMkLst>
            <pc:docMk/>
            <pc:sldMk cId="3269041997" sldId="298"/>
            <ac:spMk id="24" creationId="{CCCEABF4-5CB2-334C-A07E-0F5549C245C1}"/>
          </ac:spMkLst>
        </pc:spChg>
        <pc:picChg chg="mod">
          <ac:chgData name="Eliott Menard" userId="4644a9f1-b4f6-4c2b-9b5d-c073f64fc261" providerId="ADAL" clId="{1C606CCF-3367-475B-A434-4B57EE5398F4}" dt="2024-05-07T21:49:06.531" v="809" actId="1076"/>
          <ac:picMkLst>
            <pc:docMk/>
            <pc:sldMk cId="3269041997" sldId="298"/>
            <ac:picMk id="7" creationId="{57B33F5A-ACDC-3905-9943-5399003EA01B}"/>
          </ac:picMkLst>
        </pc:picChg>
        <pc:picChg chg="add mod">
          <ac:chgData name="Eliott Menard" userId="4644a9f1-b4f6-4c2b-9b5d-c073f64fc261" providerId="ADAL" clId="{1C606CCF-3367-475B-A434-4B57EE5398F4}" dt="2024-05-07T21:49:09.113" v="810" actId="1076"/>
          <ac:picMkLst>
            <pc:docMk/>
            <pc:sldMk cId="3269041997" sldId="298"/>
            <ac:picMk id="1030" creationId="{A028CFD8-2024-5A85-58F1-112CBC7BCEB1}"/>
          </ac:picMkLst>
        </pc:picChg>
        <pc:cxnChg chg="add del mod">
          <ac:chgData name="Eliott Menard" userId="4644a9f1-b4f6-4c2b-9b5d-c073f64fc261" providerId="ADAL" clId="{1C606CCF-3367-475B-A434-4B57EE5398F4}" dt="2024-05-07T21:42:09.813" v="760" actId="478"/>
          <ac:cxnSpMkLst>
            <pc:docMk/>
            <pc:sldMk cId="3269041997" sldId="298"/>
            <ac:cxnSpMk id="6" creationId="{25700BF6-4ACC-B6B0-B5C3-A4E22171F4CE}"/>
          </ac:cxnSpMkLst>
        </pc:cxnChg>
      </pc:sldChg>
      <pc:sldChg chg="delSp add del ord setBg delDesignElem">
        <pc:chgData name="Eliott Menard" userId="4644a9f1-b4f6-4c2b-9b5d-c073f64fc261" providerId="ADAL" clId="{1C606CCF-3367-475B-A434-4B57EE5398F4}" dt="2024-05-07T18:54:45.309" v="477" actId="2696"/>
        <pc:sldMkLst>
          <pc:docMk/>
          <pc:sldMk cId="3669861469" sldId="298"/>
        </pc:sldMkLst>
        <pc:spChg chg="del">
          <ac:chgData name="Eliott Menard" userId="4644a9f1-b4f6-4c2b-9b5d-c073f64fc261" providerId="ADAL" clId="{1C606CCF-3367-475B-A434-4B57EE5398F4}" dt="2024-05-07T18:54:35.022" v="474"/>
          <ac:spMkLst>
            <pc:docMk/>
            <pc:sldMk cId="3669861469" sldId="298"/>
            <ac:spMk id="8" creationId="{5F80977E-501A-C2AD-4388-19018F3E50C7}"/>
          </ac:spMkLst>
        </pc:spChg>
        <pc:spChg chg="del">
          <ac:chgData name="Eliott Menard" userId="4644a9f1-b4f6-4c2b-9b5d-c073f64fc261" providerId="ADAL" clId="{1C606CCF-3367-475B-A434-4B57EE5398F4}" dt="2024-05-07T18:54:35.022" v="474"/>
          <ac:spMkLst>
            <pc:docMk/>
            <pc:sldMk cId="3669861469" sldId="298"/>
            <ac:spMk id="19" creationId="{B9D7E975-9161-4F2D-AC53-69E1912F6B5D}"/>
          </ac:spMkLst>
        </pc:spChg>
        <pc:cxnChg chg="del">
          <ac:chgData name="Eliott Menard" userId="4644a9f1-b4f6-4c2b-9b5d-c073f64fc261" providerId="ADAL" clId="{1C606CCF-3367-475B-A434-4B57EE5398F4}" dt="2024-05-07T18:54:35.022" v="474"/>
          <ac:cxnSpMkLst>
            <pc:docMk/>
            <pc:sldMk cId="3669861469" sldId="298"/>
            <ac:cxnSpMk id="9" creationId="{0777D6F2-2611-5D89-CFC2-B4D09FE03ADF}"/>
          </ac:cxnSpMkLst>
        </pc:cxnChg>
      </pc:sldChg>
      <pc:sldChg chg="addSp delSp modSp add mod delAnim modAnim">
        <pc:chgData name="Eliott Menard" userId="4644a9f1-b4f6-4c2b-9b5d-c073f64fc261" providerId="ADAL" clId="{1C606CCF-3367-475B-A434-4B57EE5398F4}" dt="2024-05-08T08:42:09.882" v="1369" actId="14100"/>
        <pc:sldMkLst>
          <pc:docMk/>
          <pc:sldMk cId="4023998684" sldId="300"/>
        </pc:sldMkLst>
        <pc:spChg chg="add mod">
          <ac:chgData name="Eliott Menard" userId="4644a9f1-b4f6-4c2b-9b5d-c073f64fc261" providerId="ADAL" clId="{1C606CCF-3367-475B-A434-4B57EE5398F4}" dt="2024-05-08T08:42:09.882" v="1369" actId="14100"/>
          <ac:spMkLst>
            <pc:docMk/>
            <pc:sldMk cId="4023998684" sldId="300"/>
            <ac:spMk id="2" creationId="{1AE54AE7-705C-0973-6460-DFA030279F93}"/>
          </ac:spMkLst>
        </pc:spChg>
        <pc:spChg chg="del">
          <ac:chgData name="Eliott Menard" userId="4644a9f1-b4f6-4c2b-9b5d-c073f64fc261" providerId="ADAL" clId="{1C606CCF-3367-475B-A434-4B57EE5398F4}" dt="2024-05-07T19:26:46.263" v="614" actId="478"/>
          <ac:spMkLst>
            <pc:docMk/>
            <pc:sldMk cId="4023998684" sldId="300"/>
            <ac:spMk id="2" creationId="{D607D090-949E-9F18-4589-3939DD752A0B}"/>
          </ac:spMkLst>
        </pc:spChg>
        <pc:spChg chg="del mod">
          <ac:chgData name="Eliott Menard" userId="4644a9f1-b4f6-4c2b-9b5d-c073f64fc261" providerId="ADAL" clId="{1C606CCF-3367-475B-A434-4B57EE5398F4}" dt="2024-05-07T19:26:48.376" v="617" actId="478"/>
          <ac:spMkLst>
            <pc:docMk/>
            <pc:sldMk cId="4023998684" sldId="300"/>
            <ac:spMk id="3" creationId="{4A72926A-86FF-6E1E-8E90-26491989E45E}"/>
          </ac:spMkLst>
        </pc:spChg>
        <pc:spChg chg="mod">
          <ac:chgData name="Eliott Menard" userId="4644a9f1-b4f6-4c2b-9b5d-c073f64fc261" providerId="ADAL" clId="{1C606CCF-3367-475B-A434-4B57EE5398F4}" dt="2024-05-07T19:26:14.792" v="613" actId="20577"/>
          <ac:spMkLst>
            <pc:docMk/>
            <pc:sldMk cId="4023998684" sldId="300"/>
            <ac:spMk id="4" creationId="{40135689-F04C-3FF6-5437-6CE621A35F92}"/>
          </ac:spMkLst>
        </pc:spChg>
        <pc:spChg chg="add del mod">
          <ac:chgData name="Eliott Menard" userId="4644a9f1-b4f6-4c2b-9b5d-c073f64fc261" providerId="ADAL" clId="{1C606CCF-3367-475B-A434-4B57EE5398F4}" dt="2024-05-07T19:26:59.670" v="622" actId="478"/>
          <ac:spMkLst>
            <pc:docMk/>
            <pc:sldMk cId="4023998684" sldId="300"/>
            <ac:spMk id="5" creationId="{44E11769-76D0-444C-DE77-2DE4DE7AC392}"/>
          </ac:spMkLst>
        </pc:spChg>
        <pc:spChg chg="del">
          <ac:chgData name="Eliott Menard" userId="4644a9f1-b4f6-4c2b-9b5d-c073f64fc261" providerId="ADAL" clId="{1C606CCF-3367-475B-A434-4B57EE5398F4}" dt="2024-05-07T19:26:51.631" v="619" actId="478"/>
          <ac:spMkLst>
            <pc:docMk/>
            <pc:sldMk cId="4023998684" sldId="300"/>
            <ac:spMk id="14" creationId="{6419AFB1-92A3-2B50-6E45-C34FCADF8018}"/>
          </ac:spMkLst>
        </pc:spChg>
        <pc:picChg chg="del">
          <ac:chgData name="Eliott Menard" userId="4644a9f1-b4f6-4c2b-9b5d-c073f64fc261" providerId="ADAL" clId="{1C606CCF-3367-475B-A434-4B57EE5398F4}" dt="2024-05-07T19:26:46.800" v="615" actId="478"/>
          <ac:picMkLst>
            <pc:docMk/>
            <pc:sldMk cId="4023998684" sldId="300"/>
            <ac:picMk id="7" creationId="{57B33F5A-ACDC-3905-9943-5399003EA01B}"/>
          </ac:picMkLst>
        </pc:picChg>
        <pc:picChg chg="add mod">
          <ac:chgData name="Eliott Menard" userId="4644a9f1-b4f6-4c2b-9b5d-c073f64fc261" providerId="ADAL" clId="{1C606CCF-3367-475B-A434-4B57EE5398F4}" dt="2024-05-07T19:30:52.048" v="627" actId="14100"/>
          <ac:picMkLst>
            <pc:docMk/>
            <pc:sldMk cId="4023998684" sldId="300"/>
            <ac:picMk id="10" creationId="{5EAE078D-59D3-B624-112B-7CE491A74C11}"/>
          </ac:picMkLst>
        </pc:picChg>
        <pc:picChg chg="add del mod">
          <ac:chgData name="Eliott Menard" userId="4644a9f1-b4f6-4c2b-9b5d-c073f64fc261" providerId="ADAL" clId="{1C606CCF-3367-475B-A434-4B57EE5398F4}" dt="2024-05-07T22:21:09.030" v="957" actId="478"/>
          <ac:picMkLst>
            <pc:docMk/>
            <pc:sldMk cId="4023998684" sldId="300"/>
            <ac:picMk id="11" creationId="{C8D9260E-F498-7CE2-54E4-C3658C04C772}"/>
          </ac:picMkLst>
        </pc:picChg>
        <pc:picChg chg="add del mod">
          <ac:chgData name="Eliott Menard" userId="4644a9f1-b4f6-4c2b-9b5d-c073f64fc261" providerId="ADAL" clId="{1C606CCF-3367-475B-A434-4B57EE5398F4}" dt="2024-05-07T22:21:08.373" v="956" actId="478"/>
          <ac:picMkLst>
            <pc:docMk/>
            <pc:sldMk cId="4023998684" sldId="300"/>
            <ac:picMk id="12" creationId="{D177CA92-0BD9-3B2C-CA65-901E82CBAAFE}"/>
          </ac:picMkLst>
        </pc:picChg>
        <pc:picChg chg="add mod ord">
          <ac:chgData name="Eliott Menard" userId="4644a9f1-b4f6-4c2b-9b5d-c073f64fc261" providerId="ADAL" clId="{1C606CCF-3367-475B-A434-4B57EE5398F4}" dt="2024-05-07T22:46:08.718" v="1019" actId="1076"/>
          <ac:picMkLst>
            <pc:docMk/>
            <pc:sldMk cId="4023998684" sldId="300"/>
            <ac:picMk id="13" creationId="{18674658-2DF6-ACD0-3231-4A6EEF07CE23}"/>
          </ac:picMkLst>
        </pc:picChg>
        <pc:picChg chg="add mod ord">
          <ac:chgData name="Eliott Menard" userId="4644a9f1-b4f6-4c2b-9b5d-c073f64fc261" providerId="ADAL" clId="{1C606CCF-3367-475B-A434-4B57EE5398F4}" dt="2024-05-07T22:46:11.387" v="1020" actId="1076"/>
          <ac:picMkLst>
            <pc:docMk/>
            <pc:sldMk cId="4023998684" sldId="300"/>
            <ac:picMk id="15" creationId="{45F63588-97E0-4908-3A06-8EFAFE3BA901}"/>
          </ac:picMkLst>
        </pc:picChg>
        <pc:picChg chg="add del mod">
          <ac:chgData name="Eliott Menard" userId="4644a9f1-b4f6-4c2b-9b5d-c073f64fc261" providerId="ADAL" clId="{1C606CCF-3367-475B-A434-4B57EE5398F4}" dt="2024-05-07T22:45:39.849" v="1014" actId="478"/>
          <ac:picMkLst>
            <pc:docMk/>
            <pc:sldMk cId="4023998684" sldId="300"/>
            <ac:picMk id="16" creationId="{2DB3D6B1-CB7C-5344-8A9D-3D7FCE9E680F}"/>
          </ac:picMkLst>
        </pc:picChg>
        <pc:cxnChg chg="del">
          <ac:chgData name="Eliott Menard" userId="4644a9f1-b4f6-4c2b-9b5d-c073f64fc261" providerId="ADAL" clId="{1C606CCF-3367-475B-A434-4B57EE5398F4}" dt="2024-05-07T19:26:50.184" v="618" actId="478"/>
          <ac:cxnSpMkLst>
            <pc:docMk/>
            <pc:sldMk cId="4023998684" sldId="300"/>
            <ac:cxnSpMk id="6" creationId="{25700BF6-4ACC-B6B0-B5C3-A4E22171F4CE}"/>
          </ac:cxnSpMkLst>
        </pc:cxnChg>
      </pc:sldChg>
      <pc:sldChg chg="add del">
        <pc:chgData name="Eliott Menard" userId="4644a9f1-b4f6-4c2b-9b5d-c073f64fc261" providerId="ADAL" clId="{1C606CCF-3367-475B-A434-4B57EE5398F4}" dt="2024-05-08T09:32:40.521" v="1501" actId="2696"/>
        <pc:sldMkLst>
          <pc:docMk/>
          <pc:sldMk cId="831691206" sldId="302"/>
        </pc:sldMkLst>
      </pc:sldChg>
      <pc:sldChg chg="new del">
        <pc:chgData name="Eliott Menard" userId="4644a9f1-b4f6-4c2b-9b5d-c073f64fc261" providerId="ADAL" clId="{1C606CCF-3367-475B-A434-4B57EE5398F4}" dt="2024-05-07T19:31:07.074" v="629" actId="2696"/>
        <pc:sldMkLst>
          <pc:docMk/>
          <pc:sldMk cId="174990075" sldId="303"/>
        </pc:sldMkLst>
      </pc:sldChg>
      <pc:sldChg chg="addSp delSp modSp add del mod ord setBg delAnim modAnim delDesignElem">
        <pc:chgData name="Eliott Menard" userId="4644a9f1-b4f6-4c2b-9b5d-c073f64fc261" providerId="ADAL" clId="{1C606CCF-3367-475B-A434-4B57EE5398F4}" dt="2024-05-07T21:53:03.043" v="813" actId="2696"/>
        <pc:sldMkLst>
          <pc:docMk/>
          <pc:sldMk cId="738598752" sldId="303"/>
        </pc:sldMkLst>
        <pc:spChg chg="del">
          <ac:chgData name="Eliott Menard" userId="4644a9f1-b4f6-4c2b-9b5d-c073f64fc261" providerId="ADAL" clId="{1C606CCF-3367-475B-A434-4B57EE5398F4}" dt="2024-05-07T19:31:10.264" v="631"/>
          <ac:spMkLst>
            <pc:docMk/>
            <pc:sldMk cId="738598752" sldId="303"/>
            <ac:spMk id="8" creationId="{5F80977E-501A-C2AD-4388-19018F3E50C7}"/>
          </ac:spMkLst>
        </pc:spChg>
        <pc:spChg chg="del">
          <ac:chgData name="Eliott Menard" userId="4644a9f1-b4f6-4c2b-9b5d-c073f64fc261" providerId="ADAL" clId="{1C606CCF-3367-475B-A434-4B57EE5398F4}" dt="2024-05-07T19:31:10.264" v="631"/>
          <ac:spMkLst>
            <pc:docMk/>
            <pc:sldMk cId="738598752" sldId="303"/>
            <ac:spMk id="19" creationId="{B9D7E975-9161-4F2D-AC53-69E1912F6B5D}"/>
          </ac:spMkLst>
        </pc:spChg>
        <pc:picChg chg="add del mod">
          <ac:chgData name="Eliott Menard" userId="4644a9f1-b4f6-4c2b-9b5d-c073f64fc261" providerId="ADAL" clId="{1C606CCF-3367-475B-A434-4B57EE5398F4}" dt="2024-05-07T19:56:12.225" v="642" actId="478"/>
          <ac:picMkLst>
            <pc:docMk/>
            <pc:sldMk cId="738598752" sldId="303"/>
            <ac:picMk id="2" creationId="{8C168CE5-C9F3-5441-5CB4-0E3504ECB585}"/>
          </ac:picMkLst>
        </pc:picChg>
        <pc:picChg chg="del">
          <ac:chgData name="Eliott Menard" userId="4644a9f1-b4f6-4c2b-9b5d-c073f64fc261" providerId="ADAL" clId="{1C606CCF-3367-475B-A434-4B57EE5398F4}" dt="2024-05-07T19:53:54.382" v="639" actId="478"/>
          <ac:picMkLst>
            <pc:docMk/>
            <pc:sldMk cId="738598752" sldId="303"/>
            <ac:picMk id="7" creationId="{57B33F5A-ACDC-3905-9943-5399003EA01B}"/>
          </ac:picMkLst>
        </pc:picChg>
        <pc:cxnChg chg="del">
          <ac:chgData name="Eliott Menard" userId="4644a9f1-b4f6-4c2b-9b5d-c073f64fc261" providerId="ADAL" clId="{1C606CCF-3367-475B-A434-4B57EE5398F4}" dt="2024-05-07T19:31:10.264" v="631"/>
          <ac:cxnSpMkLst>
            <pc:docMk/>
            <pc:sldMk cId="738598752" sldId="303"/>
            <ac:cxnSpMk id="9" creationId="{0777D6F2-2611-5D89-CFC2-B4D09FE03ADF}"/>
          </ac:cxnSpMkLst>
        </pc:cxnChg>
      </pc:sldChg>
      <pc:sldChg chg="del">
        <pc:chgData name="Eliott Menard" userId="4644a9f1-b4f6-4c2b-9b5d-c073f64fc261" providerId="ADAL" clId="{1C606CCF-3367-475B-A434-4B57EE5398F4}" dt="2024-05-08T09:32:43.789" v="1502" actId="2696"/>
        <pc:sldMkLst>
          <pc:docMk/>
          <pc:sldMk cId="3666466543" sldId="304"/>
        </pc:sldMkLst>
      </pc:sldChg>
      <pc:sldChg chg="modSp mod">
        <pc:chgData name="Eliott Menard" userId="4644a9f1-b4f6-4c2b-9b5d-c073f64fc261" providerId="ADAL" clId="{1C606CCF-3367-475B-A434-4B57EE5398F4}" dt="2024-05-08T09:33:05.818" v="1545" actId="114"/>
        <pc:sldMkLst>
          <pc:docMk/>
          <pc:sldMk cId="1497964827" sldId="305"/>
        </pc:sldMkLst>
        <pc:spChg chg="mod">
          <ac:chgData name="Eliott Menard" userId="4644a9f1-b4f6-4c2b-9b5d-c073f64fc261" providerId="ADAL" clId="{1C606CCF-3367-475B-A434-4B57EE5398F4}" dt="2024-05-08T09:33:05.818" v="1545" actId="114"/>
          <ac:spMkLst>
            <pc:docMk/>
            <pc:sldMk cId="1497964827" sldId="305"/>
            <ac:spMk id="2" creationId="{1F5D0BBF-8D84-9818-9F45-4921FFAB4140}"/>
          </ac:spMkLst>
        </pc:spChg>
      </pc:sldChg>
      <pc:sldChg chg="new del">
        <pc:chgData name="Eliott Menard" userId="4644a9f1-b4f6-4c2b-9b5d-c073f64fc261" providerId="ADAL" clId="{1C606CCF-3367-475B-A434-4B57EE5398F4}" dt="2024-05-07T19:54:49.048" v="641" actId="2696"/>
        <pc:sldMkLst>
          <pc:docMk/>
          <pc:sldMk cId="2682766412" sldId="305"/>
        </pc:sldMkLst>
      </pc:sldChg>
      <pc:sldChg chg="addSp delSp modSp add mod ord modAnim">
        <pc:chgData name="Eliott Menard" userId="4644a9f1-b4f6-4c2b-9b5d-c073f64fc261" providerId="ADAL" clId="{1C606CCF-3367-475B-A434-4B57EE5398F4}" dt="2024-05-08T08:48:49.314" v="1499" actId="20577"/>
        <pc:sldMkLst>
          <pc:docMk/>
          <pc:sldMk cId="2666391451" sldId="307"/>
        </pc:sldMkLst>
        <pc:spChg chg="add mod">
          <ac:chgData name="Eliott Menard" userId="4644a9f1-b4f6-4c2b-9b5d-c073f64fc261" providerId="ADAL" clId="{1C606CCF-3367-475B-A434-4B57EE5398F4}" dt="2024-05-08T08:48:21.528" v="1494" actId="20577"/>
          <ac:spMkLst>
            <pc:docMk/>
            <pc:sldMk cId="2666391451" sldId="307"/>
            <ac:spMk id="2" creationId="{94C35CE9-B5BE-F046-BAB9-6F844E522B95}"/>
          </ac:spMkLst>
        </pc:spChg>
        <pc:spChg chg="add mod">
          <ac:chgData name="Eliott Menard" userId="4644a9f1-b4f6-4c2b-9b5d-c073f64fc261" providerId="ADAL" clId="{1C606CCF-3367-475B-A434-4B57EE5398F4}" dt="2024-05-08T08:44:27.011" v="1434" actId="1076"/>
          <ac:spMkLst>
            <pc:docMk/>
            <pc:sldMk cId="2666391451" sldId="307"/>
            <ac:spMk id="5" creationId="{18CDB9EC-298E-2C6F-9244-7E20E1B79C63}"/>
          </ac:spMkLst>
        </pc:spChg>
        <pc:spChg chg="add mod">
          <ac:chgData name="Eliott Menard" userId="4644a9f1-b4f6-4c2b-9b5d-c073f64fc261" providerId="ADAL" clId="{1C606CCF-3367-475B-A434-4B57EE5398F4}" dt="2024-05-08T08:48:25.294" v="1495" actId="1076"/>
          <ac:spMkLst>
            <pc:docMk/>
            <pc:sldMk cId="2666391451" sldId="307"/>
            <ac:spMk id="6" creationId="{F77A398B-5D09-CFB8-D577-3FB8B9343DF4}"/>
          </ac:spMkLst>
        </pc:spChg>
        <pc:spChg chg="add del mod">
          <ac:chgData name="Eliott Menard" userId="4644a9f1-b4f6-4c2b-9b5d-c073f64fc261" providerId="ADAL" clId="{1C606CCF-3367-475B-A434-4B57EE5398F4}" dt="2024-05-08T08:48:15.987" v="1492"/>
          <ac:spMkLst>
            <pc:docMk/>
            <pc:sldMk cId="2666391451" sldId="307"/>
            <ac:spMk id="7" creationId="{A5B00324-0BB8-F770-4414-FE61EEAF0890}"/>
          </ac:spMkLst>
        </pc:spChg>
        <pc:spChg chg="add mod">
          <ac:chgData name="Eliott Menard" userId="4644a9f1-b4f6-4c2b-9b5d-c073f64fc261" providerId="ADAL" clId="{1C606CCF-3367-475B-A434-4B57EE5398F4}" dt="2024-05-08T08:47:39.994" v="1451" actId="1076"/>
          <ac:spMkLst>
            <pc:docMk/>
            <pc:sldMk cId="2666391451" sldId="307"/>
            <ac:spMk id="10" creationId="{E3FCD96C-1B36-DA32-B90F-F1DFC230BEB4}"/>
          </ac:spMkLst>
        </pc:spChg>
        <pc:spChg chg="add mod">
          <ac:chgData name="Eliott Menard" userId="4644a9f1-b4f6-4c2b-9b5d-c073f64fc261" providerId="ADAL" clId="{1C606CCF-3367-475B-A434-4B57EE5398F4}" dt="2024-05-08T08:47:57.861" v="1467" actId="1076"/>
          <ac:spMkLst>
            <pc:docMk/>
            <pc:sldMk cId="2666391451" sldId="307"/>
            <ac:spMk id="11" creationId="{4793F84A-763E-1B20-B0EE-A4E7A1CFC669}"/>
          </ac:spMkLst>
        </pc:spChg>
        <pc:spChg chg="add mod">
          <ac:chgData name="Eliott Menard" userId="4644a9f1-b4f6-4c2b-9b5d-c073f64fc261" providerId="ADAL" clId="{1C606CCF-3367-475B-A434-4B57EE5398F4}" dt="2024-05-08T08:48:32.012" v="1496" actId="1076"/>
          <ac:spMkLst>
            <pc:docMk/>
            <pc:sldMk cId="2666391451" sldId="307"/>
            <ac:spMk id="12" creationId="{E2EACEBD-844B-D1EC-0D03-00E4C01B0048}"/>
          </ac:spMkLst>
        </pc:spChg>
        <pc:spChg chg="add mod">
          <ac:chgData name="Eliott Menard" userId="4644a9f1-b4f6-4c2b-9b5d-c073f64fc261" providerId="ADAL" clId="{1C606CCF-3367-475B-A434-4B57EE5398F4}" dt="2024-05-08T08:48:49.314" v="1499" actId="20577"/>
          <ac:spMkLst>
            <pc:docMk/>
            <pc:sldMk cId="2666391451" sldId="307"/>
            <ac:spMk id="13" creationId="{0AF63882-D29A-2286-ECEE-32E3FAB12A40}"/>
          </ac:spMkLst>
        </pc:spChg>
        <pc:picChg chg="add del mod">
          <ac:chgData name="Eliott Menard" userId="4644a9f1-b4f6-4c2b-9b5d-c073f64fc261" providerId="ADAL" clId="{1C606CCF-3367-475B-A434-4B57EE5398F4}" dt="2024-05-07T21:53:22.206" v="818" actId="478"/>
          <ac:picMkLst>
            <pc:docMk/>
            <pc:sldMk cId="2666391451" sldId="307"/>
            <ac:picMk id="2" creationId="{DB22BF2A-EB41-16EC-3D92-F51C78D3866E}"/>
          </ac:picMkLst>
        </pc:picChg>
        <pc:picChg chg="add mod">
          <ac:chgData name="Eliott Menard" userId="4644a9f1-b4f6-4c2b-9b5d-c073f64fc261" providerId="ADAL" clId="{1C606CCF-3367-475B-A434-4B57EE5398F4}" dt="2024-05-07T21:54:26.296" v="827" actId="14100"/>
          <ac:picMkLst>
            <pc:docMk/>
            <pc:sldMk cId="2666391451" sldId="307"/>
            <ac:picMk id="3" creationId="{EAB306FF-3578-7B86-B618-5485C5340C8A}"/>
          </ac:picMkLst>
        </pc:picChg>
        <pc:picChg chg="add del mod">
          <ac:chgData name="Eliott Menard" userId="4644a9f1-b4f6-4c2b-9b5d-c073f64fc261" providerId="ADAL" clId="{1C606CCF-3367-475B-A434-4B57EE5398F4}" dt="2024-05-07T21:54:37.236" v="828" actId="478"/>
          <ac:picMkLst>
            <pc:docMk/>
            <pc:sldMk cId="2666391451" sldId="307"/>
            <ac:picMk id="7" creationId="{57B33F5A-ACDC-3905-9943-5399003EA01B}"/>
          </ac:picMkLst>
        </pc:picChg>
      </pc:sldChg>
      <pc:sldMasterChg chg="add addSldLayout">
        <pc:chgData name="Eliott Menard" userId="4644a9f1-b4f6-4c2b-9b5d-c073f64fc261" providerId="ADAL" clId="{1C606CCF-3367-475B-A434-4B57EE5398F4}" dt="2024-05-05T13:25:19.666" v="50" actId="27028"/>
        <pc:sldMasterMkLst>
          <pc:docMk/>
          <pc:sldMasterMk cId="569749562" sldId="2147483648"/>
        </pc:sldMasterMkLst>
        <pc:sldLayoutChg chg="add">
          <pc:chgData name="Eliott Menard" userId="4644a9f1-b4f6-4c2b-9b5d-c073f64fc261" providerId="ADAL" clId="{1C606CCF-3367-475B-A434-4B57EE5398F4}" dt="2024-05-05T13:25:16.749" v="46" actId="27028"/>
          <pc:sldLayoutMkLst>
            <pc:docMk/>
            <pc:sldMasterMk cId="569749562" sldId="2147483648"/>
            <pc:sldLayoutMk cId="2186879519" sldId="2147483649"/>
          </pc:sldLayoutMkLst>
        </pc:sldLayoutChg>
        <pc:sldLayoutChg chg="add">
          <pc:chgData name="Eliott Menard" userId="4644a9f1-b4f6-4c2b-9b5d-c073f64fc261" providerId="ADAL" clId="{1C606CCF-3367-475B-A434-4B57EE5398F4}" dt="2024-05-05T13:25:18.490" v="48" actId="27028"/>
          <pc:sldLayoutMkLst>
            <pc:docMk/>
            <pc:sldMasterMk cId="569749562" sldId="2147483648"/>
            <pc:sldLayoutMk cId="953441229" sldId="2147483650"/>
          </pc:sldLayoutMkLst>
        </pc:sldLayoutChg>
        <pc:sldLayoutChg chg="add">
          <pc:chgData name="Eliott Menard" userId="4644a9f1-b4f6-4c2b-9b5d-c073f64fc261" providerId="ADAL" clId="{1C606CCF-3367-475B-A434-4B57EE5398F4}" dt="2024-05-05T13:25:19.666" v="50" actId="27028"/>
          <pc:sldLayoutMkLst>
            <pc:docMk/>
            <pc:sldMasterMk cId="569749562" sldId="2147483648"/>
            <pc:sldLayoutMk cId="45476878" sldId="2147483652"/>
          </pc:sldLayoutMkLst>
        </pc:sldLayoutChg>
      </pc:sldMasterChg>
      <pc:sldMasterChg chg="replId modSldLayout">
        <pc:chgData name="Eliott Menard" userId="4644a9f1-b4f6-4c2b-9b5d-c073f64fc261" providerId="ADAL" clId="{1C606CCF-3367-475B-A434-4B57EE5398F4}" dt="2024-05-05T13:25:19.666" v="50" actId="27028"/>
        <pc:sldMasterMkLst>
          <pc:docMk/>
          <pc:sldMasterMk cId="611234309" sldId="2147483660"/>
        </pc:sldMasterMkLst>
        <pc:sldLayoutChg chg="replId">
          <pc:chgData name="Eliott Menard" userId="4644a9f1-b4f6-4c2b-9b5d-c073f64fc261" providerId="ADAL" clId="{1C606CCF-3367-475B-A434-4B57EE5398F4}" dt="2024-05-05T13:25:16.749" v="46" actId="27028"/>
          <pc:sldLayoutMkLst>
            <pc:docMk/>
            <pc:sldMasterMk cId="611234309" sldId="2147483660"/>
            <pc:sldLayoutMk cId="1272680066" sldId="2147483661"/>
          </pc:sldLayoutMkLst>
        </pc:sldLayoutChg>
        <pc:sldLayoutChg chg="replId">
          <pc:chgData name="Eliott Menard" userId="4644a9f1-b4f6-4c2b-9b5d-c073f64fc261" providerId="ADAL" clId="{1C606CCF-3367-475B-A434-4B57EE5398F4}" dt="2024-05-05T13:25:18.490" v="48" actId="27028"/>
          <pc:sldLayoutMkLst>
            <pc:docMk/>
            <pc:sldMasterMk cId="611234309" sldId="2147483660"/>
            <pc:sldLayoutMk cId="1741029259" sldId="2147483662"/>
          </pc:sldLayoutMkLst>
        </pc:sldLayoutChg>
        <pc:sldLayoutChg chg="replId">
          <pc:chgData name="Eliott Menard" userId="4644a9f1-b4f6-4c2b-9b5d-c073f64fc261" providerId="ADAL" clId="{1C606CCF-3367-475B-A434-4B57EE5398F4}" dt="2024-05-05T13:25:19.666" v="50" actId="27028"/>
          <pc:sldLayoutMkLst>
            <pc:docMk/>
            <pc:sldMasterMk cId="611234309" sldId="2147483660"/>
            <pc:sldLayoutMk cId="1957511493" sldId="2147483663"/>
          </pc:sldLayoutMkLst>
        </pc:sldLayoutChg>
      </pc:sldMasterChg>
    </pc:docChg>
  </pc:docChgLst>
  <pc:docChgLst>
    <pc:chgData name="Jacob Fairham" userId="S::jacob.fairham@student.manchester.ac.uk::6c488703-ae54-41a4-9e55-8d7f9f1181c7" providerId="AD" clId="Web-{CB67D15F-9701-A94F-F43B-6722F900608C}"/>
    <pc:docChg chg="modSld">
      <pc:chgData name="Jacob Fairham" userId="S::jacob.fairham@student.manchester.ac.uk::6c488703-ae54-41a4-9e55-8d7f9f1181c7" providerId="AD" clId="Web-{CB67D15F-9701-A94F-F43B-6722F900608C}" dt="2024-05-08T01:15:07.862" v="25" actId="1076"/>
      <pc:docMkLst>
        <pc:docMk/>
      </pc:docMkLst>
      <pc:sldChg chg="addSp delSp modSp addAnim">
        <pc:chgData name="Jacob Fairham" userId="S::jacob.fairham@student.manchester.ac.uk::6c488703-ae54-41a4-9e55-8d7f9f1181c7" providerId="AD" clId="Web-{CB67D15F-9701-A94F-F43B-6722F900608C}" dt="2024-05-08T01:15:07.862" v="25" actId="1076"/>
        <pc:sldMkLst>
          <pc:docMk/>
          <pc:sldMk cId="651225525" sldId="283"/>
        </pc:sldMkLst>
        <pc:spChg chg="del mod">
          <ac:chgData name="Jacob Fairham" userId="S::jacob.fairham@student.manchester.ac.uk::6c488703-ae54-41a4-9e55-8d7f9f1181c7" providerId="AD" clId="Web-{CB67D15F-9701-A94F-F43B-6722F900608C}" dt="2024-05-08T01:14:41.626" v="23"/>
          <ac:spMkLst>
            <pc:docMk/>
            <pc:sldMk cId="651225525" sldId="283"/>
            <ac:spMk id="4" creationId="{4B5557FB-F071-2168-9F9B-FCF20616B73E}"/>
          </ac:spMkLst>
        </pc:spChg>
        <pc:picChg chg="add mod">
          <ac:chgData name="Jacob Fairham" userId="S::jacob.fairham@student.manchester.ac.uk::6c488703-ae54-41a4-9e55-8d7f9f1181c7" providerId="AD" clId="Web-{CB67D15F-9701-A94F-F43B-6722F900608C}" dt="2024-05-08T01:15:07.862" v="25" actId="1076"/>
          <ac:picMkLst>
            <pc:docMk/>
            <pc:sldMk cId="651225525" sldId="283"/>
            <ac:picMk id="5" creationId="{384CC21E-8310-AFE3-D5EF-027EA1959814}"/>
          </ac:picMkLst>
        </pc:picChg>
      </pc:sldChg>
      <pc:sldChg chg="modSp">
        <pc:chgData name="Jacob Fairham" userId="S::jacob.fairham@student.manchester.ac.uk::6c488703-ae54-41a4-9e55-8d7f9f1181c7" providerId="AD" clId="Web-{CB67D15F-9701-A94F-F43B-6722F900608C}" dt="2024-05-08T01:14:24.360" v="21" actId="20577"/>
        <pc:sldMkLst>
          <pc:docMk/>
          <pc:sldMk cId="3666466543" sldId="304"/>
        </pc:sldMkLst>
        <pc:spChg chg="mod">
          <ac:chgData name="Jacob Fairham" userId="S::jacob.fairham@student.manchester.ac.uk::6c488703-ae54-41a4-9e55-8d7f9f1181c7" providerId="AD" clId="Web-{CB67D15F-9701-A94F-F43B-6722F900608C}" dt="2024-05-08T01:14:24.360" v="21" actId="20577"/>
          <ac:spMkLst>
            <pc:docMk/>
            <pc:sldMk cId="3666466543" sldId="304"/>
            <ac:spMk id="10" creationId="{62484381-B56D-6413-0116-B8235A826059}"/>
          </ac:spMkLst>
        </pc:spChg>
      </pc:sldChg>
      <pc:sldChg chg="modSp">
        <pc:chgData name="Jacob Fairham" userId="S::jacob.fairham@student.manchester.ac.uk::6c488703-ae54-41a4-9e55-8d7f9f1181c7" providerId="AD" clId="Web-{CB67D15F-9701-A94F-F43B-6722F900608C}" dt="2024-05-08T01:13:40.234" v="1" actId="20577"/>
        <pc:sldMkLst>
          <pc:docMk/>
          <pc:sldMk cId="1497964827" sldId="305"/>
        </pc:sldMkLst>
        <pc:spChg chg="mod">
          <ac:chgData name="Jacob Fairham" userId="S::jacob.fairham@student.manchester.ac.uk::6c488703-ae54-41a4-9e55-8d7f9f1181c7" providerId="AD" clId="Web-{CB67D15F-9701-A94F-F43B-6722F900608C}" dt="2024-05-08T01:13:40.234" v="1" actId="20577"/>
          <ac:spMkLst>
            <pc:docMk/>
            <pc:sldMk cId="1497964827" sldId="305"/>
            <ac:spMk id="5" creationId="{C8849733-7A2D-D2EE-C852-BFEFE46F7DD1}"/>
          </ac:spMkLst>
        </pc:spChg>
      </pc:sldChg>
    </pc:docChg>
  </pc:docChgLst>
  <pc:docChgLst>
    <pc:chgData name="Jacob Fairham" userId="6c488703-ae54-41a4-9e55-8d7f9f1181c7" providerId="ADAL" clId="{9D7A1973-2263-4CCA-8051-98E30323E3FC}"/>
    <pc:docChg chg="undo custSel addSld delSld modSld modSection">
      <pc:chgData name="Jacob Fairham" userId="6c488703-ae54-41a4-9e55-8d7f9f1181c7" providerId="ADAL" clId="{9D7A1973-2263-4CCA-8051-98E30323E3FC}" dt="2024-05-08T07:16:27.984" v="200" actId="1076"/>
      <pc:docMkLst>
        <pc:docMk/>
      </pc:docMkLst>
      <pc:sldChg chg="addSp modSp mod">
        <pc:chgData name="Jacob Fairham" userId="6c488703-ae54-41a4-9e55-8d7f9f1181c7" providerId="ADAL" clId="{9D7A1973-2263-4CCA-8051-98E30323E3FC}" dt="2024-05-07T13:52:39.500" v="39" actId="1076"/>
        <pc:sldMkLst>
          <pc:docMk/>
          <pc:sldMk cId="2083209486" sldId="256"/>
        </pc:sldMkLst>
        <pc:spChg chg="add mod">
          <ac:chgData name="Jacob Fairham" userId="6c488703-ae54-41a4-9e55-8d7f9f1181c7" providerId="ADAL" clId="{9D7A1973-2263-4CCA-8051-98E30323E3FC}" dt="2024-05-07T13:52:39.500" v="39" actId="1076"/>
          <ac:spMkLst>
            <pc:docMk/>
            <pc:sldMk cId="2083209486" sldId="256"/>
            <ac:spMk id="4" creationId="{E8FEA7B7-0B9E-ECE1-7DB3-90CCBE54F1A0}"/>
          </ac:spMkLst>
        </pc:spChg>
        <pc:picChg chg="mod">
          <ac:chgData name="Jacob Fairham" userId="6c488703-ae54-41a4-9e55-8d7f9f1181c7" providerId="ADAL" clId="{9D7A1973-2263-4CCA-8051-98E30323E3FC}" dt="2024-05-07T13:52:35.023" v="38" actId="1076"/>
          <ac:picMkLst>
            <pc:docMk/>
            <pc:sldMk cId="2083209486" sldId="256"/>
            <ac:picMk id="205" creationId="{B937D49D-04AE-1E61-B87B-95A509B3379F}"/>
          </ac:picMkLst>
        </pc:picChg>
      </pc:sldChg>
      <pc:sldChg chg="del">
        <pc:chgData name="Jacob Fairham" userId="6c488703-ae54-41a4-9e55-8d7f9f1181c7" providerId="ADAL" clId="{9D7A1973-2263-4CCA-8051-98E30323E3FC}" dt="2024-05-07T13:59:34.785" v="48" actId="47"/>
        <pc:sldMkLst>
          <pc:docMk/>
          <pc:sldMk cId="1092895140" sldId="268"/>
        </pc:sldMkLst>
      </pc:sldChg>
      <pc:sldChg chg="del">
        <pc:chgData name="Jacob Fairham" userId="6c488703-ae54-41a4-9e55-8d7f9f1181c7" providerId="ADAL" clId="{9D7A1973-2263-4CCA-8051-98E30323E3FC}" dt="2024-05-07T13:59:34.284" v="47" actId="47"/>
        <pc:sldMkLst>
          <pc:docMk/>
          <pc:sldMk cId="3178383689" sldId="269"/>
        </pc:sldMkLst>
      </pc:sldChg>
      <pc:sldChg chg="del">
        <pc:chgData name="Jacob Fairham" userId="6c488703-ae54-41a4-9e55-8d7f9f1181c7" providerId="ADAL" clId="{9D7A1973-2263-4CCA-8051-98E30323E3FC}" dt="2024-05-07T13:59:21.784" v="40" actId="47"/>
        <pc:sldMkLst>
          <pc:docMk/>
          <pc:sldMk cId="1700909114" sldId="270"/>
        </pc:sldMkLst>
      </pc:sldChg>
      <pc:sldChg chg="del">
        <pc:chgData name="Jacob Fairham" userId="6c488703-ae54-41a4-9e55-8d7f9f1181c7" providerId="ADAL" clId="{9D7A1973-2263-4CCA-8051-98E30323E3FC}" dt="2024-05-07T13:59:33.735" v="46" actId="47"/>
        <pc:sldMkLst>
          <pc:docMk/>
          <pc:sldMk cId="3390368439" sldId="271"/>
        </pc:sldMkLst>
      </pc:sldChg>
      <pc:sldChg chg="del">
        <pc:chgData name="Jacob Fairham" userId="6c488703-ae54-41a4-9e55-8d7f9f1181c7" providerId="ADAL" clId="{9D7A1973-2263-4CCA-8051-98E30323E3FC}" dt="2024-05-07T13:59:25.794" v="41" actId="47"/>
        <pc:sldMkLst>
          <pc:docMk/>
          <pc:sldMk cId="3938821214" sldId="273"/>
        </pc:sldMkLst>
      </pc:sldChg>
      <pc:sldChg chg="del">
        <pc:chgData name="Jacob Fairham" userId="6c488703-ae54-41a4-9e55-8d7f9f1181c7" providerId="ADAL" clId="{9D7A1973-2263-4CCA-8051-98E30323E3FC}" dt="2024-05-07T13:59:32.330" v="45" actId="47"/>
        <pc:sldMkLst>
          <pc:docMk/>
          <pc:sldMk cId="321018349" sldId="274"/>
        </pc:sldMkLst>
      </pc:sldChg>
      <pc:sldChg chg="del">
        <pc:chgData name="Jacob Fairham" userId="6c488703-ae54-41a4-9e55-8d7f9f1181c7" providerId="ADAL" clId="{9D7A1973-2263-4CCA-8051-98E30323E3FC}" dt="2024-05-07T13:59:31.742" v="44" actId="47"/>
        <pc:sldMkLst>
          <pc:docMk/>
          <pc:sldMk cId="3969955881" sldId="275"/>
        </pc:sldMkLst>
      </pc:sldChg>
      <pc:sldChg chg="del">
        <pc:chgData name="Jacob Fairham" userId="6c488703-ae54-41a4-9e55-8d7f9f1181c7" providerId="ADAL" clId="{9D7A1973-2263-4CCA-8051-98E30323E3FC}" dt="2024-05-07T13:59:30.727" v="43" actId="47"/>
        <pc:sldMkLst>
          <pc:docMk/>
          <pc:sldMk cId="1709815092" sldId="276"/>
        </pc:sldMkLst>
      </pc:sldChg>
      <pc:sldChg chg="del">
        <pc:chgData name="Jacob Fairham" userId="6c488703-ae54-41a4-9e55-8d7f9f1181c7" providerId="ADAL" clId="{9D7A1973-2263-4CCA-8051-98E30323E3FC}" dt="2024-05-07T13:59:29.545" v="42" actId="47"/>
        <pc:sldMkLst>
          <pc:docMk/>
          <pc:sldMk cId="1146167507" sldId="278"/>
        </pc:sldMkLst>
      </pc:sldChg>
      <pc:sldChg chg="addSp delSp modSp new mod setBg">
        <pc:chgData name="Jacob Fairham" userId="6c488703-ae54-41a4-9e55-8d7f9f1181c7" providerId="ADAL" clId="{9D7A1973-2263-4CCA-8051-98E30323E3FC}" dt="2024-05-08T07:16:27.984" v="200" actId="1076"/>
        <pc:sldMkLst>
          <pc:docMk/>
          <pc:sldMk cId="3318262911" sldId="282"/>
        </pc:sldMkLst>
        <pc:spChg chg="mod">
          <ac:chgData name="Jacob Fairham" userId="6c488703-ae54-41a4-9e55-8d7f9f1181c7" providerId="ADAL" clId="{9D7A1973-2263-4CCA-8051-98E30323E3FC}" dt="2024-05-07T14:11:35.990" v="96" actId="1076"/>
          <ac:spMkLst>
            <pc:docMk/>
            <pc:sldMk cId="3318262911" sldId="282"/>
            <ac:spMk id="2" creationId="{D78C0D55-C26E-DDCE-3557-0E5AC300CD20}"/>
          </ac:spMkLst>
        </pc:spChg>
        <pc:spChg chg="del mod">
          <ac:chgData name="Jacob Fairham" userId="6c488703-ae54-41a4-9e55-8d7f9f1181c7" providerId="ADAL" clId="{9D7A1973-2263-4CCA-8051-98E30323E3FC}" dt="2024-05-07T14:11:48.024" v="97" actId="478"/>
          <ac:spMkLst>
            <pc:docMk/>
            <pc:sldMk cId="3318262911" sldId="282"/>
            <ac:spMk id="3" creationId="{2C922FAD-DF7F-A431-0587-933475929442}"/>
          </ac:spMkLst>
        </pc:spChg>
        <pc:spChg chg="add mod">
          <ac:chgData name="Jacob Fairham" userId="6c488703-ae54-41a4-9e55-8d7f9f1181c7" providerId="ADAL" clId="{9D7A1973-2263-4CCA-8051-98E30323E3FC}" dt="2024-05-08T07:16:27.984" v="200" actId="1076"/>
          <ac:spMkLst>
            <pc:docMk/>
            <pc:sldMk cId="3318262911" sldId="282"/>
            <ac:spMk id="5" creationId="{0C638605-F41D-CA75-9FD1-2BDA27ADAB84}"/>
          </ac:spMkLst>
        </pc:spChg>
        <pc:spChg chg="add del">
          <ac:chgData name="Jacob Fairham" userId="6c488703-ae54-41a4-9e55-8d7f9f1181c7" providerId="ADAL" clId="{9D7A1973-2263-4CCA-8051-98E30323E3FC}" dt="2024-05-07T14:03:50.134" v="54" actId="26606"/>
          <ac:spMkLst>
            <pc:docMk/>
            <pc:sldMk cId="3318262911" sldId="282"/>
            <ac:spMk id="9" creationId="{7DA3C418-758E-4180-A5D0-8655D6804587}"/>
          </ac:spMkLst>
        </pc:spChg>
        <pc:spChg chg="add del">
          <ac:chgData name="Jacob Fairham" userId="6c488703-ae54-41a4-9e55-8d7f9f1181c7" providerId="ADAL" clId="{9D7A1973-2263-4CCA-8051-98E30323E3FC}" dt="2024-05-07T14:03:50.134" v="54" actId="26606"/>
          <ac:spMkLst>
            <pc:docMk/>
            <pc:sldMk cId="3318262911" sldId="282"/>
            <ac:spMk id="11" creationId="{28C8EF06-5EC3-4883-AFAF-D74FF46550FB}"/>
          </ac:spMkLst>
        </pc:spChg>
        <pc:spChg chg="add del">
          <ac:chgData name="Jacob Fairham" userId="6c488703-ae54-41a4-9e55-8d7f9f1181c7" providerId="ADAL" clId="{9D7A1973-2263-4CCA-8051-98E30323E3FC}" dt="2024-05-07T14:04:17.486" v="61" actId="26606"/>
          <ac:spMkLst>
            <pc:docMk/>
            <pc:sldMk cId="3318262911" sldId="282"/>
            <ac:spMk id="13" creationId="{ECC07320-C2CA-4E29-8481-9D9E143C7788}"/>
          </ac:spMkLst>
        </pc:spChg>
        <pc:spChg chg="add del">
          <ac:chgData name="Jacob Fairham" userId="6c488703-ae54-41a4-9e55-8d7f9f1181c7" providerId="ADAL" clId="{9D7A1973-2263-4CCA-8051-98E30323E3FC}" dt="2024-05-07T14:04:17.486" v="61" actId="26606"/>
          <ac:spMkLst>
            <pc:docMk/>
            <pc:sldMk cId="3318262911" sldId="282"/>
            <ac:spMk id="14" creationId="{178FB36B-5BFE-42CA-BC60-1115E0D95EEC}"/>
          </ac:spMkLst>
        </pc:spChg>
        <pc:spChg chg="add del">
          <ac:chgData name="Jacob Fairham" userId="6c488703-ae54-41a4-9e55-8d7f9f1181c7" providerId="ADAL" clId="{9D7A1973-2263-4CCA-8051-98E30323E3FC}" dt="2024-05-07T14:04:13.183" v="58" actId="26606"/>
          <ac:spMkLst>
            <pc:docMk/>
            <pc:sldMk cId="3318262911" sldId="282"/>
            <ac:spMk id="19" creationId="{ECC07320-C2CA-4E29-8481-9D9E143C7788}"/>
          </ac:spMkLst>
        </pc:spChg>
        <pc:spChg chg="add del">
          <ac:chgData name="Jacob Fairham" userId="6c488703-ae54-41a4-9e55-8d7f9f1181c7" providerId="ADAL" clId="{9D7A1973-2263-4CCA-8051-98E30323E3FC}" dt="2024-05-07T14:04:13.183" v="58" actId="26606"/>
          <ac:spMkLst>
            <pc:docMk/>
            <pc:sldMk cId="3318262911" sldId="282"/>
            <ac:spMk id="21" creationId="{178FB36B-5BFE-42CA-BC60-1115E0D95EEC}"/>
          </ac:spMkLst>
        </pc:spChg>
        <pc:spChg chg="add del">
          <ac:chgData name="Jacob Fairham" userId="6c488703-ae54-41a4-9e55-8d7f9f1181c7" providerId="ADAL" clId="{9D7A1973-2263-4CCA-8051-98E30323E3FC}" dt="2024-05-07T14:04:17.483" v="60" actId="26606"/>
          <ac:spMkLst>
            <pc:docMk/>
            <pc:sldMk cId="3318262911" sldId="282"/>
            <ac:spMk id="23" creationId="{06DA9DF9-31F7-4056-B42E-878CC92417B8}"/>
          </ac:spMkLst>
        </pc:spChg>
        <pc:spChg chg="add">
          <ac:chgData name="Jacob Fairham" userId="6c488703-ae54-41a4-9e55-8d7f9f1181c7" providerId="ADAL" clId="{9D7A1973-2263-4CCA-8051-98E30323E3FC}" dt="2024-05-07T14:04:17.486" v="61" actId="26606"/>
          <ac:spMkLst>
            <pc:docMk/>
            <pc:sldMk cId="3318262911" sldId="282"/>
            <ac:spMk id="25" creationId="{ECC07320-C2CA-4E29-8481-9D9E143C7788}"/>
          </ac:spMkLst>
        </pc:spChg>
        <pc:spChg chg="add">
          <ac:chgData name="Jacob Fairham" userId="6c488703-ae54-41a4-9e55-8d7f9f1181c7" providerId="ADAL" clId="{9D7A1973-2263-4CCA-8051-98E30323E3FC}" dt="2024-05-07T14:04:17.486" v="61" actId="26606"/>
          <ac:spMkLst>
            <pc:docMk/>
            <pc:sldMk cId="3318262911" sldId="282"/>
            <ac:spMk id="26" creationId="{178FB36B-5BFE-42CA-BC60-1115E0D95EEC}"/>
          </ac:spMkLst>
        </pc:spChg>
        <pc:picChg chg="add mod ord modCrop">
          <ac:chgData name="Jacob Fairham" userId="6c488703-ae54-41a4-9e55-8d7f9f1181c7" providerId="ADAL" clId="{9D7A1973-2263-4CCA-8051-98E30323E3FC}" dt="2024-05-07T14:04:17.486" v="61" actId="26606"/>
          <ac:picMkLst>
            <pc:docMk/>
            <pc:sldMk cId="3318262911" sldId="282"/>
            <ac:picMk id="4" creationId="{5122DA78-7EEB-F78A-A8D6-6FB7655D9799}"/>
          </ac:picMkLst>
        </pc:picChg>
      </pc:sldChg>
      <pc:sldChg chg="modSp new mod modAnim">
        <pc:chgData name="Jacob Fairham" userId="6c488703-ae54-41a4-9e55-8d7f9f1181c7" providerId="ADAL" clId="{9D7A1973-2263-4CCA-8051-98E30323E3FC}" dt="2024-05-08T01:17:26.753" v="100"/>
        <pc:sldMkLst>
          <pc:docMk/>
          <pc:sldMk cId="651225525" sldId="283"/>
        </pc:sldMkLst>
        <pc:spChg chg="mod">
          <ac:chgData name="Jacob Fairham" userId="6c488703-ae54-41a4-9e55-8d7f9f1181c7" providerId="ADAL" clId="{9D7A1973-2263-4CCA-8051-98E30323E3FC}" dt="2024-05-07T14:24:59.654" v="99" actId="14100"/>
          <ac:spMkLst>
            <pc:docMk/>
            <pc:sldMk cId="651225525" sldId="283"/>
            <ac:spMk id="2" creationId="{63262693-426B-E7D2-DC8C-EEF38988ADFF}"/>
          </ac:spMkLst>
        </pc:spChg>
      </pc:sldChg>
      <pc:sldChg chg="addSp delSp modSp mod modAnim">
        <pc:chgData name="Jacob Fairham" userId="6c488703-ae54-41a4-9e55-8d7f9f1181c7" providerId="ADAL" clId="{9D7A1973-2263-4CCA-8051-98E30323E3FC}" dt="2024-05-08T01:21:37.740" v="123"/>
        <pc:sldMkLst>
          <pc:docMk/>
          <pc:sldMk cId="1278505820" sldId="284"/>
        </pc:sldMkLst>
        <pc:spChg chg="del">
          <ac:chgData name="Jacob Fairham" userId="6c488703-ae54-41a4-9e55-8d7f9f1181c7" providerId="ADAL" clId="{9D7A1973-2263-4CCA-8051-98E30323E3FC}" dt="2024-05-08T01:18:21.012" v="103" actId="478"/>
          <ac:spMkLst>
            <pc:docMk/>
            <pc:sldMk cId="1278505820" sldId="284"/>
            <ac:spMk id="5" creationId="{1D9EC83E-7A62-D3EB-48A4-CE072A72495D}"/>
          </ac:spMkLst>
        </pc:spChg>
        <pc:picChg chg="add mod">
          <ac:chgData name="Jacob Fairham" userId="6c488703-ae54-41a4-9e55-8d7f9f1181c7" providerId="ADAL" clId="{9D7A1973-2263-4CCA-8051-98E30323E3FC}" dt="2024-05-08T01:18:16.584" v="102" actId="1076"/>
          <ac:picMkLst>
            <pc:docMk/>
            <pc:sldMk cId="1278505820" sldId="284"/>
            <ac:picMk id="6" creationId="{E3695633-DF2D-6023-064A-B320FB5BBE4B}"/>
          </ac:picMkLst>
        </pc:picChg>
      </pc:sldChg>
      <pc:sldChg chg="addSp delSp modSp mod modAnim">
        <pc:chgData name="Jacob Fairham" userId="6c488703-ae54-41a4-9e55-8d7f9f1181c7" providerId="ADAL" clId="{9D7A1973-2263-4CCA-8051-98E30323E3FC}" dt="2024-05-08T01:21:31.844" v="122"/>
        <pc:sldMkLst>
          <pc:docMk/>
          <pc:sldMk cId="1625735876" sldId="285"/>
        </pc:sldMkLst>
        <pc:spChg chg="del">
          <ac:chgData name="Jacob Fairham" userId="6c488703-ae54-41a4-9e55-8d7f9f1181c7" providerId="ADAL" clId="{9D7A1973-2263-4CCA-8051-98E30323E3FC}" dt="2024-05-08T01:18:53.531" v="104" actId="478"/>
          <ac:spMkLst>
            <pc:docMk/>
            <pc:sldMk cId="1625735876" sldId="285"/>
            <ac:spMk id="9" creationId="{339E78C8-2214-0471-4200-C6AD4C77700F}"/>
          </ac:spMkLst>
        </pc:spChg>
        <pc:grpChg chg="mod">
          <ac:chgData name="Jacob Fairham" userId="6c488703-ae54-41a4-9e55-8d7f9f1181c7" providerId="ADAL" clId="{9D7A1973-2263-4CCA-8051-98E30323E3FC}" dt="2024-05-08T01:19:04.374" v="107" actId="1076"/>
          <ac:grpSpMkLst>
            <pc:docMk/>
            <pc:sldMk cId="1625735876" sldId="285"/>
            <ac:grpSpMk id="8" creationId="{5A7EF2D8-900A-1287-3731-F49AC0714346}"/>
          </ac:grpSpMkLst>
        </pc:grpChg>
        <pc:picChg chg="add mod">
          <ac:chgData name="Jacob Fairham" userId="6c488703-ae54-41a4-9e55-8d7f9f1181c7" providerId="ADAL" clId="{9D7A1973-2263-4CCA-8051-98E30323E3FC}" dt="2024-05-08T01:20:58.550" v="121" actId="1076"/>
          <ac:picMkLst>
            <pc:docMk/>
            <pc:sldMk cId="1625735876" sldId="285"/>
            <ac:picMk id="3" creationId="{D52AA2E8-7FE5-C7D0-59FD-EBCBB733DE84}"/>
          </ac:picMkLst>
        </pc:picChg>
        <pc:picChg chg="mod modCrop">
          <ac:chgData name="Jacob Fairham" userId="6c488703-ae54-41a4-9e55-8d7f9f1181c7" providerId="ADAL" clId="{9D7A1973-2263-4CCA-8051-98E30323E3FC}" dt="2024-05-08T01:20:00.657" v="110" actId="732"/>
          <ac:picMkLst>
            <pc:docMk/>
            <pc:sldMk cId="1625735876" sldId="285"/>
            <ac:picMk id="5" creationId="{111BD06E-00A9-A60E-FE2C-F5B3887CC1DC}"/>
          </ac:picMkLst>
        </pc:picChg>
        <pc:picChg chg="mod ord modCrop">
          <ac:chgData name="Jacob Fairham" userId="6c488703-ae54-41a4-9e55-8d7f9f1181c7" providerId="ADAL" clId="{9D7A1973-2263-4CCA-8051-98E30323E3FC}" dt="2024-05-08T01:20:21.366" v="113" actId="166"/>
          <ac:picMkLst>
            <pc:docMk/>
            <pc:sldMk cId="1625735876" sldId="285"/>
            <ac:picMk id="7" creationId="{F5C6EF6C-F1B8-6C89-F62D-B03FA6BC3DED}"/>
          </ac:picMkLst>
        </pc:picChg>
      </pc:sldChg>
      <pc:sldChg chg="addSp modSp mod">
        <pc:chgData name="Jacob Fairham" userId="6c488703-ae54-41a4-9e55-8d7f9f1181c7" providerId="ADAL" clId="{9D7A1973-2263-4CCA-8051-98E30323E3FC}" dt="2024-05-08T07:13:14.799" v="181" actId="20577"/>
        <pc:sldMkLst>
          <pc:docMk/>
          <pc:sldMk cId="1480678478" sldId="293"/>
        </pc:sldMkLst>
        <pc:spChg chg="add mod">
          <ac:chgData name="Jacob Fairham" userId="6c488703-ae54-41a4-9e55-8d7f9f1181c7" providerId="ADAL" clId="{9D7A1973-2263-4CCA-8051-98E30323E3FC}" dt="2024-05-08T07:13:14.799" v="181" actId="20577"/>
          <ac:spMkLst>
            <pc:docMk/>
            <pc:sldMk cId="1480678478" sldId="293"/>
            <ac:spMk id="3" creationId="{4CEA5D7B-25E2-A994-AD8D-3ECB33A77E4B}"/>
          </ac:spMkLst>
        </pc:spChg>
        <pc:picChg chg="mod">
          <ac:chgData name="Jacob Fairham" userId="6c488703-ae54-41a4-9e55-8d7f9f1181c7" providerId="ADAL" clId="{9D7A1973-2263-4CCA-8051-98E30323E3FC}" dt="2024-05-08T07:09:49.858" v="128" actId="1076"/>
          <ac:picMkLst>
            <pc:docMk/>
            <pc:sldMk cId="1480678478" sldId="293"/>
            <ac:picMk id="23" creationId="{42B7FCD6-BAF5-B770-A45C-1A79A35A75DA}"/>
          </ac:picMkLst>
        </pc:picChg>
      </pc:sldChg>
      <pc:sldChg chg="modSp mod">
        <pc:chgData name="Jacob Fairham" userId="6c488703-ae54-41a4-9e55-8d7f9f1181c7" providerId="ADAL" clId="{9D7A1973-2263-4CCA-8051-98E30323E3FC}" dt="2024-05-08T01:23:28.882" v="126" actId="1076"/>
        <pc:sldMkLst>
          <pc:docMk/>
          <pc:sldMk cId="3666466543" sldId="304"/>
        </pc:sldMkLst>
        <pc:spChg chg="mod">
          <ac:chgData name="Jacob Fairham" userId="6c488703-ae54-41a4-9e55-8d7f9f1181c7" providerId="ADAL" clId="{9D7A1973-2263-4CCA-8051-98E30323E3FC}" dt="2024-05-08T01:23:22.702" v="125" actId="1076"/>
          <ac:spMkLst>
            <pc:docMk/>
            <pc:sldMk cId="3666466543" sldId="304"/>
            <ac:spMk id="10" creationId="{62484381-B56D-6413-0116-B8235A826059}"/>
          </ac:spMkLst>
        </pc:spChg>
        <pc:picChg chg="mod">
          <ac:chgData name="Jacob Fairham" userId="6c488703-ae54-41a4-9e55-8d7f9f1181c7" providerId="ADAL" clId="{9D7A1973-2263-4CCA-8051-98E30323E3FC}" dt="2024-05-08T01:23:28.882" v="126" actId="1076"/>
          <ac:picMkLst>
            <pc:docMk/>
            <pc:sldMk cId="3666466543" sldId="304"/>
            <ac:picMk id="7" creationId="{CB804360-3DFB-8F6E-4708-364944922FEC}"/>
          </ac:picMkLst>
        </pc:picChg>
      </pc:sldChg>
    </pc:docChg>
  </pc:docChgLst>
  <pc:docChgLst>
    <pc:chgData name="Jacob Fairham" userId="S::jacob.fairham@student.manchester.ac.uk::6c488703-ae54-41a4-9e55-8d7f9f1181c7" providerId="AD" clId="Web-{5961F41F-4781-9976-4E41-5A58B3934FEC}"/>
    <pc:docChg chg="addSld delSld modSld sldOrd modSection">
      <pc:chgData name="Jacob Fairham" userId="S::jacob.fairham@student.manchester.ac.uk::6c488703-ae54-41a4-9e55-8d7f9f1181c7" providerId="AD" clId="Web-{5961F41F-4781-9976-4E41-5A58B3934FEC}" dt="2024-05-07T20:15:59.609" v="1821" actId="20577"/>
      <pc:docMkLst>
        <pc:docMk/>
      </pc:docMkLst>
      <pc:sldChg chg="addSp modSp">
        <pc:chgData name="Jacob Fairham" userId="S::jacob.fairham@student.manchester.ac.uk::6c488703-ae54-41a4-9e55-8d7f9f1181c7" providerId="AD" clId="Web-{5961F41F-4781-9976-4E41-5A58B3934FEC}" dt="2024-05-07T20:15:59.609" v="1821" actId="20577"/>
        <pc:sldMkLst>
          <pc:docMk/>
          <pc:sldMk cId="651225525" sldId="283"/>
        </pc:sldMkLst>
        <pc:spChg chg="mod">
          <ac:chgData name="Jacob Fairham" userId="S::jacob.fairham@student.manchester.ac.uk::6c488703-ae54-41a4-9e55-8d7f9f1181c7" providerId="AD" clId="Web-{5961F41F-4781-9976-4E41-5A58B3934FEC}" dt="2024-05-07T20:15:49.780" v="1806" actId="14100"/>
          <ac:spMkLst>
            <pc:docMk/>
            <pc:sldMk cId="651225525" sldId="283"/>
            <ac:spMk id="3" creationId="{08D9A23E-5FC4-E5CA-1460-CDCE8877E713}"/>
          </ac:spMkLst>
        </pc:spChg>
        <pc:spChg chg="add mod">
          <ac:chgData name="Jacob Fairham" userId="S::jacob.fairham@student.manchester.ac.uk::6c488703-ae54-41a4-9e55-8d7f9f1181c7" providerId="AD" clId="Web-{5961F41F-4781-9976-4E41-5A58B3934FEC}" dt="2024-05-07T20:15:59.609" v="1821" actId="20577"/>
          <ac:spMkLst>
            <pc:docMk/>
            <pc:sldMk cId="651225525" sldId="283"/>
            <ac:spMk id="4" creationId="{4B5557FB-F071-2168-9F9B-FCF20616B73E}"/>
          </ac:spMkLst>
        </pc:spChg>
      </pc:sldChg>
      <pc:sldChg chg="addSp delSp modSp ord">
        <pc:chgData name="Jacob Fairham" userId="S::jacob.fairham@student.manchester.ac.uk::6c488703-ae54-41a4-9e55-8d7f9f1181c7" providerId="AD" clId="Web-{5961F41F-4781-9976-4E41-5A58B3934FEC}" dt="2024-05-07T19:15:15.818" v="406"/>
        <pc:sldMkLst>
          <pc:docMk/>
          <pc:sldMk cId="4266331457" sldId="288"/>
        </pc:sldMkLst>
        <pc:spChg chg="add del mod">
          <ac:chgData name="Jacob Fairham" userId="S::jacob.fairham@student.manchester.ac.uk::6c488703-ae54-41a4-9e55-8d7f9f1181c7" providerId="AD" clId="Web-{5961F41F-4781-9976-4E41-5A58B3934FEC}" dt="2024-05-07T18:55:45.679" v="114"/>
          <ac:spMkLst>
            <pc:docMk/>
            <pc:sldMk cId="4266331457" sldId="288"/>
            <ac:spMk id="3" creationId="{F8D952BB-2ACC-DDE3-FC22-C736369AF3F7}"/>
          </ac:spMkLst>
        </pc:spChg>
        <pc:spChg chg="add mod">
          <ac:chgData name="Jacob Fairham" userId="S::jacob.fairham@student.manchester.ac.uk::6c488703-ae54-41a4-9e55-8d7f9f1181c7" providerId="AD" clId="Web-{5961F41F-4781-9976-4E41-5A58B3934FEC}" dt="2024-05-07T18:59:21.765" v="252" actId="14100"/>
          <ac:spMkLst>
            <pc:docMk/>
            <pc:sldMk cId="4266331457" sldId="288"/>
            <ac:spMk id="5" creationId="{E0CF57F6-C187-AF03-B862-94B37E8AA7EC}"/>
          </ac:spMkLst>
        </pc:spChg>
        <pc:spChg chg="add mod">
          <ac:chgData name="Jacob Fairham" userId="S::jacob.fairham@student.manchester.ac.uk::6c488703-ae54-41a4-9e55-8d7f9f1181c7" providerId="AD" clId="Web-{5961F41F-4781-9976-4E41-5A58B3934FEC}" dt="2024-05-07T19:00:48.690" v="324" actId="20577"/>
          <ac:spMkLst>
            <pc:docMk/>
            <pc:sldMk cId="4266331457" sldId="288"/>
            <ac:spMk id="6" creationId="{763143E6-F806-1642-495C-83F3F0E052A3}"/>
          </ac:spMkLst>
        </pc:spChg>
        <pc:picChg chg="mod">
          <ac:chgData name="Jacob Fairham" userId="S::jacob.fairham@student.manchester.ac.uk::6c488703-ae54-41a4-9e55-8d7f9f1181c7" providerId="AD" clId="Web-{5961F41F-4781-9976-4E41-5A58B3934FEC}" dt="2024-05-07T19:00:52.175" v="328" actId="1076"/>
          <ac:picMkLst>
            <pc:docMk/>
            <pc:sldMk cId="4266331457" sldId="288"/>
            <ac:picMk id="4" creationId="{2CCBAB28-4C94-BF2C-7A94-E76EDB12291F}"/>
          </ac:picMkLst>
        </pc:picChg>
      </pc:sldChg>
      <pc:sldChg chg="addSp delSp modSp new">
        <pc:chgData name="Jacob Fairham" userId="S::jacob.fairham@student.manchester.ac.uk::6c488703-ae54-41a4-9e55-8d7f9f1181c7" providerId="AD" clId="Web-{5961F41F-4781-9976-4E41-5A58B3934FEC}" dt="2024-05-07T19:28:28.711" v="554" actId="1076"/>
        <pc:sldMkLst>
          <pc:docMk/>
          <pc:sldMk cId="1655818241" sldId="299"/>
        </pc:sldMkLst>
        <pc:spChg chg="mod">
          <ac:chgData name="Jacob Fairham" userId="S::jacob.fairham@student.manchester.ac.uk::6c488703-ae54-41a4-9e55-8d7f9f1181c7" providerId="AD" clId="Web-{5961F41F-4781-9976-4E41-5A58B3934FEC}" dt="2024-05-07T19:12:55.937" v="379" actId="14100"/>
          <ac:spMkLst>
            <pc:docMk/>
            <pc:sldMk cId="1655818241" sldId="299"/>
            <ac:spMk id="2" creationId="{E53678FF-5941-C5D1-9171-5BAB97662FCC}"/>
          </ac:spMkLst>
        </pc:spChg>
        <pc:spChg chg="del">
          <ac:chgData name="Jacob Fairham" userId="S::jacob.fairham@student.manchester.ac.uk::6c488703-ae54-41a4-9e55-8d7f9f1181c7" providerId="AD" clId="Web-{5961F41F-4781-9976-4E41-5A58B3934FEC}" dt="2024-05-07T19:08:17.302" v="344"/>
          <ac:spMkLst>
            <pc:docMk/>
            <pc:sldMk cId="1655818241" sldId="299"/>
            <ac:spMk id="3" creationId="{89857D1F-7189-698D-2075-20E3BB6CBEE2}"/>
          </ac:spMkLst>
        </pc:spChg>
        <pc:spChg chg="add del mod">
          <ac:chgData name="Jacob Fairham" userId="S::jacob.fairham@student.manchester.ac.uk::6c488703-ae54-41a4-9e55-8d7f9f1181c7" providerId="AD" clId="Web-{5961F41F-4781-9976-4E41-5A58B3934FEC}" dt="2024-05-07T19:11:44.528" v="351"/>
          <ac:spMkLst>
            <pc:docMk/>
            <pc:sldMk cId="1655818241" sldId="299"/>
            <ac:spMk id="5" creationId="{7A1DCD80-57BC-7BE0-194C-7DC6651A2414}"/>
          </ac:spMkLst>
        </pc:spChg>
        <pc:spChg chg="add mod">
          <ac:chgData name="Jacob Fairham" userId="S::jacob.fairham@student.manchester.ac.uk::6c488703-ae54-41a4-9e55-8d7f9f1181c7" providerId="AD" clId="Web-{5961F41F-4781-9976-4E41-5A58B3934FEC}" dt="2024-05-07T19:26:53.614" v="546" actId="20577"/>
          <ac:spMkLst>
            <pc:docMk/>
            <pc:sldMk cId="1655818241" sldId="299"/>
            <ac:spMk id="6" creationId="{18248072-DB68-11A2-1927-370C41D5B230}"/>
          </ac:spMkLst>
        </pc:spChg>
        <pc:picChg chg="add mod ord">
          <ac:chgData name="Jacob Fairham" userId="S::jacob.fairham@student.manchester.ac.uk::6c488703-ae54-41a4-9e55-8d7f9f1181c7" providerId="AD" clId="Web-{5961F41F-4781-9976-4E41-5A58B3934FEC}" dt="2024-05-07T19:28:25.133" v="553" actId="14100"/>
          <ac:picMkLst>
            <pc:docMk/>
            <pc:sldMk cId="1655818241" sldId="299"/>
            <ac:picMk id="4" creationId="{7039720C-210D-779F-334E-E67234A07D60}"/>
          </ac:picMkLst>
        </pc:picChg>
        <pc:picChg chg="add mod">
          <ac:chgData name="Jacob Fairham" userId="S::jacob.fairham@student.manchester.ac.uk::6c488703-ae54-41a4-9e55-8d7f9f1181c7" providerId="AD" clId="Web-{5961F41F-4781-9976-4E41-5A58B3934FEC}" dt="2024-05-07T19:28:28.711" v="554" actId="1076"/>
          <ac:picMkLst>
            <pc:docMk/>
            <pc:sldMk cId="1655818241" sldId="299"/>
            <ac:picMk id="7" creationId="{E8B5447E-7CB4-3C5C-24E7-31B627609B29}"/>
          </ac:picMkLst>
        </pc:picChg>
      </pc:sldChg>
      <pc:sldChg chg="new del">
        <pc:chgData name="Jacob Fairham" userId="S::jacob.fairham@student.manchester.ac.uk::6c488703-ae54-41a4-9e55-8d7f9f1181c7" providerId="AD" clId="Web-{5961F41F-4781-9976-4E41-5A58B3934FEC}" dt="2024-05-07T20:11:15.567" v="1561"/>
        <pc:sldMkLst>
          <pc:docMk/>
          <pc:sldMk cId="2745688512" sldId="301"/>
        </pc:sldMkLst>
      </pc:sldChg>
      <pc:sldChg chg="addSp delSp modSp new ord">
        <pc:chgData name="Jacob Fairham" userId="S::jacob.fairham@student.manchester.ac.uk::6c488703-ae54-41a4-9e55-8d7f9f1181c7" providerId="AD" clId="Web-{5961F41F-4781-9976-4E41-5A58B3934FEC}" dt="2024-05-07T19:42:07.670" v="862" actId="20577"/>
        <pc:sldMkLst>
          <pc:docMk/>
          <pc:sldMk cId="831691206" sldId="302"/>
        </pc:sldMkLst>
        <pc:spChg chg="del">
          <ac:chgData name="Jacob Fairham" userId="S::jacob.fairham@student.manchester.ac.uk::6c488703-ae54-41a4-9e55-8d7f9f1181c7" providerId="AD" clId="Web-{5961F41F-4781-9976-4E41-5A58B3934FEC}" dt="2024-05-07T19:30:40.560" v="561"/>
          <ac:spMkLst>
            <pc:docMk/>
            <pc:sldMk cId="831691206" sldId="302"/>
            <ac:spMk id="2" creationId="{F1FC1C8F-AED9-85E3-0469-F69C5960CA24}"/>
          </ac:spMkLst>
        </pc:spChg>
        <pc:spChg chg="del">
          <ac:chgData name="Jacob Fairham" userId="S::jacob.fairham@student.manchester.ac.uk::6c488703-ae54-41a4-9e55-8d7f9f1181c7" providerId="AD" clId="Web-{5961F41F-4781-9976-4E41-5A58B3934FEC}" dt="2024-05-07T19:30:43.779" v="562"/>
          <ac:spMkLst>
            <pc:docMk/>
            <pc:sldMk cId="831691206" sldId="302"/>
            <ac:spMk id="3" creationId="{7C8BF86B-6A15-C03C-D843-D9E7DF7CD929}"/>
          </ac:spMkLst>
        </pc:spChg>
        <pc:spChg chg="add mod">
          <ac:chgData name="Jacob Fairham" userId="S::jacob.fairham@student.manchester.ac.uk::6c488703-ae54-41a4-9e55-8d7f9f1181c7" providerId="AD" clId="Web-{5961F41F-4781-9976-4E41-5A58B3934FEC}" dt="2024-05-07T19:31:29.062" v="609" actId="20577"/>
          <ac:spMkLst>
            <pc:docMk/>
            <pc:sldMk cId="831691206" sldId="302"/>
            <ac:spMk id="5" creationId="{8B7F762D-D0C5-3413-BF58-0B9ECCDE1D53}"/>
          </ac:spMkLst>
        </pc:spChg>
        <pc:spChg chg="add mod">
          <ac:chgData name="Jacob Fairham" userId="S::jacob.fairham@student.manchester.ac.uk::6c488703-ae54-41a4-9e55-8d7f9f1181c7" providerId="AD" clId="Web-{5961F41F-4781-9976-4E41-5A58B3934FEC}" dt="2024-05-07T19:42:07.670" v="862" actId="20577"/>
          <ac:spMkLst>
            <pc:docMk/>
            <pc:sldMk cId="831691206" sldId="302"/>
            <ac:spMk id="8" creationId="{3AA95515-6A64-B67E-B0C3-672E1ADBAF21}"/>
          </ac:spMkLst>
        </pc:spChg>
        <pc:picChg chg="add mod">
          <ac:chgData name="Jacob Fairham" userId="S::jacob.fairham@student.manchester.ac.uk::6c488703-ae54-41a4-9e55-8d7f9f1181c7" providerId="AD" clId="Web-{5961F41F-4781-9976-4E41-5A58B3934FEC}" dt="2024-05-07T19:32:59.362" v="648" actId="1076"/>
          <ac:picMkLst>
            <pc:docMk/>
            <pc:sldMk cId="831691206" sldId="302"/>
            <ac:picMk id="6" creationId="{AACE4D32-237A-86CB-694F-51E880C68394}"/>
          </ac:picMkLst>
        </pc:picChg>
        <pc:picChg chg="add mod">
          <ac:chgData name="Jacob Fairham" userId="S::jacob.fairham@student.manchester.ac.uk::6c488703-ae54-41a4-9e55-8d7f9f1181c7" providerId="AD" clId="Web-{5961F41F-4781-9976-4E41-5A58B3934FEC}" dt="2024-05-07T19:33:01.644" v="649" actId="1076"/>
          <ac:picMkLst>
            <pc:docMk/>
            <pc:sldMk cId="831691206" sldId="302"/>
            <ac:picMk id="7" creationId="{CBC22042-CF51-E0F1-6058-A47546E69182}"/>
          </ac:picMkLst>
        </pc:picChg>
      </pc:sldChg>
      <pc:sldChg chg="addSp delSp modSp new">
        <pc:chgData name="Jacob Fairham" userId="S::jacob.fairham@student.manchester.ac.uk::6c488703-ae54-41a4-9e55-8d7f9f1181c7" providerId="AD" clId="Web-{5961F41F-4781-9976-4E41-5A58B3934FEC}" dt="2024-05-07T20:02:33.249" v="1176" actId="20577"/>
        <pc:sldMkLst>
          <pc:docMk/>
          <pc:sldMk cId="3666466543" sldId="304"/>
        </pc:sldMkLst>
        <pc:spChg chg="mod">
          <ac:chgData name="Jacob Fairham" userId="S::jacob.fairham@student.manchester.ac.uk::6c488703-ae54-41a4-9e55-8d7f9f1181c7" providerId="AD" clId="Web-{5961F41F-4781-9976-4E41-5A58B3934FEC}" dt="2024-05-07T20:02:33.249" v="1176" actId="20577"/>
          <ac:spMkLst>
            <pc:docMk/>
            <pc:sldMk cId="3666466543" sldId="304"/>
            <ac:spMk id="2" creationId="{91D5894D-992C-9FBB-7654-6DBC32D74A1F}"/>
          </ac:spMkLst>
        </pc:spChg>
        <pc:spChg chg="del">
          <ac:chgData name="Jacob Fairham" userId="S::jacob.fairham@student.manchester.ac.uk::6c488703-ae54-41a4-9e55-8d7f9f1181c7" providerId="AD" clId="Web-{5961F41F-4781-9976-4E41-5A58B3934FEC}" dt="2024-05-07T19:42:56.640" v="864"/>
          <ac:spMkLst>
            <pc:docMk/>
            <pc:sldMk cId="3666466543" sldId="304"/>
            <ac:spMk id="3" creationId="{B0FDD080-0521-2EC1-1FCD-6F32E4B53372}"/>
          </ac:spMkLst>
        </pc:spChg>
        <pc:spChg chg="add del mod">
          <ac:chgData name="Jacob Fairham" userId="S::jacob.fairham@student.manchester.ac.uk::6c488703-ae54-41a4-9e55-8d7f9f1181c7" providerId="AD" clId="Web-{5961F41F-4781-9976-4E41-5A58B3934FEC}" dt="2024-05-07T19:45:32.928" v="876"/>
          <ac:spMkLst>
            <pc:docMk/>
            <pc:sldMk cId="3666466543" sldId="304"/>
            <ac:spMk id="5" creationId="{1D6D3086-ADB1-A269-62B4-EC6D33A5608D}"/>
          </ac:spMkLst>
        </pc:spChg>
        <pc:spChg chg="add del mod">
          <ac:chgData name="Jacob Fairham" userId="S::jacob.fairham@student.manchester.ac.uk::6c488703-ae54-41a4-9e55-8d7f9f1181c7" providerId="AD" clId="Web-{5961F41F-4781-9976-4E41-5A58B3934FEC}" dt="2024-05-07T19:49:16.327" v="904"/>
          <ac:spMkLst>
            <pc:docMk/>
            <pc:sldMk cId="3666466543" sldId="304"/>
            <ac:spMk id="8" creationId="{61A751F6-C4E5-7FDD-4747-5F7944E9F2C2}"/>
          </ac:spMkLst>
        </pc:spChg>
        <pc:spChg chg="add mod">
          <ac:chgData name="Jacob Fairham" userId="S::jacob.fairham@student.manchester.ac.uk::6c488703-ae54-41a4-9e55-8d7f9f1181c7" providerId="AD" clId="Web-{5961F41F-4781-9976-4E41-5A58B3934FEC}" dt="2024-05-07T20:00:15.807" v="1125" actId="20577"/>
          <ac:spMkLst>
            <pc:docMk/>
            <pc:sldMk cId="3666466543" sldId="304"/>
            <ac:spMk id="9" creationId="{5D0A6575-65CE-D500-3721-67045B694342}"/>
          </ac:spMkLst>
        </pc:spChg>
        <pc:spChg chg="add mod">
          <ac:chgData name="Jacob Fairham" userId="S::jacob.fairham@student.manchester.ac.uk::6c488703-ae54-41a4-9e55-8d7f9f1181c7" providerId="AD" clId="Web-{5961F41F-4781-9976-4E41-5A58B3934FEC}" dt="2024-05-07T19:59:58.962" v="1101" actId="1076"/>
          <ac:spMkLst>
            <pc:docMk/>
            <pc:sldMk cId="3666466543" sldId="304"/>
            <ac:spMk id="10" creationId="{62484381-B56D-6413-0116-B8235A826059}"/>
          </ac:spMkLst>
        </pc:spChg>
        <pc:picChg chg="add mod ord modCrop">
          <ac:chgData name="Jacob Fairham" userId="S::jacob.fairham@student.manchester.ac.uk::6c488703-ae54-41a4-9e55-8d7f9f1181c7" providerId="AD" clId="Web-{5961F41F-4781-9976-4E41-5A58B3934FEC}" dt="2024-05-07T19:59:48.571" v="1098" actId="1076"/>
          <ac:picMkLst>
            <pc:docMk/>
            <pc:sldMk cId="3666466543" sldId="304"/>
            <ac:picMk id="4" creationId="{69A17785-5031-39CD-52D1-04F0C1AA2CD9}"/>
          </ac:picMkLst>
        </pc:picChg>
        <pc:picChg chg="add mod modCrop">
          <ac:chgData name="Jacob Fairham" userId="S::jacob.fairham@student.manchester.ac.uk::6c488703-ae54-41a4-9e55-8d7f9f1181c7" providerId="AD" clId="Web-{5961F41F-4781-9976-4E41-5A58B3934FEC}" dt="2024-05-07T19:59:51.696" v="1099" actId="1076"/>
          <ac:picMkLst>
            <pc:docMk/>
            <pc:sldMk cId="3666466543" sldId="304"/>
            <ac:picMk id="7" creationId="{CB804360-3DFB-8F6E-4708-364944922FEC}"/>
          </ac:picMkLst>
        </pc:picChg>
      </pc:sldChg>
      <pc:sldChg chg="addSp delSp modSp new">
        <pc:chgData name="Jacob Fairham" userId="S::jacob.fairham@student.manchester.ac.uk::6c488703-ae54-41a4-9e55-8d7f9f1181c7" providerId="AD" clId="Web-{5961F41F-4781-9976-4E41-5A58B3934FEC}" dt="2024-05-07T20:06:11.570" v="1271" actId="20577"/>
        <pc:sldMkLst>
          <pc:docMk/>
          <pc:sldMk cId="1497964827" sldId="305"/>
        </pc:sldMkLst>
        <pc:spChg chg="mod">
          <ac:chgData name="Jacob Fairham" userId="S::jacob.fairham@student.manchester.ac.uk::6c488703-ae54-41a4-9e55-8d7f9f1181c7" providerId="AD" clId="Web-{5961F41F-4781-9976-4E41-5A58B3934FEC}" dt="2024-05-07T20:02:08.561" v="1160" actId="20577"/>
          <ac:spMkLst>
            <pc:docMk/>
            <pc:sldMk cId="1497964827" sldId="305"/>
            <ac:spMk id="2" creationId="{1F5D0BBF-8D84-9818-9F45-4921FFAB4140}"/>
          </ac:spMkLst>
        </pc:spChg>
        <pc:spChg chg="del">
          <ac:chgData name="Jacob Fairham" userId="S::jacob.fairham@student.manchester.ac.uk::6c488703-ae54-41a4-9e55-8d7f9f1181c7" providerId="AD" clId="Web-{5961F41F-4781-9976-4E41-5A58B3934FEC}" dt="2024-05-07T20:02:58.985" v="1177"/>
          <ac:spMkLst>
            <pc:docMk/>
            <pc:sldMk cId="1497964827" sldId="305"/>
            <ac:spMk id="3" creationId="{8A8787A0-32A4-80AE-E36C-6D4845EA6DCA}"/>
          </ac:spMkLst>
        </pc:spChg>
        <pc:spChg chg="add mod">
          <ac:chgData name="Jacob Fairham" userId="S::jacob.fairham@student.manchester.ac.uk::6c488703-ae54-41a4-9e55-8d7f9f1181c7" providerId="AD" clId="Web-{5961F41F-4781-9976-4E41-5A58B3934FEC}" dt="2024-05-07T20:06:11.570" v="1271" actId="20577"/>
          <ac:spMkLst>
            <pc:docMk/>
            <pc:sldMk cId="1497964827" sldId="305"/>
            <ac:spMk id="5" creationId="{C8849733-7A2D-D2EE-C852-BFEFE46F7DD1}"/>
          </ac:spMkLst>
        </pc:spChg>
        <pc:picChg chg="add mod ord">
          <ac:chgData name="Jacob Fairham" userId="S::jacob.fairham@student.manchester.ac.uk::6c488703-ae54-41a4-9e55-8d7f9f1181c7" providerId="AD" clId="Web-{5961F41F-4781-9976-4E41-5A58B3934FEC}" dt="2024-05-07T20:03:09.595" v="1179" actId="1076"/>
          <ac:picMkLst>
            <pc:docMk/>
            <pc:sldMk cId="1497964827" sldId="305"/>
            <ac:picMk id="4" creationId="{5C9CB871-3C2F-1E70-4058-1F79243CF385}"/>
          </ac:picMkLst>
        </pc:picChg>
      </pc:sldChg>
      <pc:sldChg chg="modSp new">
        <pc:chgData name="Jacob Fairham" userId="S::jacob.fairham@student.manchester.ac.uk::6c488703-ae54-41a4-9e55-8d7f9f1181c7" providerId="AD" clId="Web-{5961F41F-4781-9976-4E41-5A58B3934FEC}" dt="2024-05-07T20:15:21.451" v="1805" actId="20577"/>
        <pc:sldMkLst>
          <pc:docMk/>
          <pc:sldMk cId="81071368" sldId="306"/>
        </pc:sldMkLst>
        <pc:spChg chg="mod">
          <ac:chgData name="Jacob Fairham" userId="S::jacob.fairham@student.manchester.ac.uk::6c488703-ae54-41a4-9e55-8d7f9f1181c7" providerId="AD" clId="Web-{5961F41F-4781-9976-4E41-5A58B3934FEC}" dt="2024-05-07T20:11:31.380" v="1563" actId="20577"/>
          <ac:spMkLst>
            <pc:docMk/>
            <pc:sldMk cId="81071368" sldId="306"/>
            <ac:spMk id="2" creationId="{9ECD79BD-D8F6-676B-5242-D70AFC979E93}"/>
          </ac:spMkLst>
        </pc:spChg>
        <pc:spChg chg="mod">
          <ac:chgData name="Jacob Fairham" userId="S::jacob.fairham@student.manchester.ac.uk::6c488703-ae54-41a4-9e55-8d7f9f1181c7" providerId="AD" clId="Web-{5961F41F-4781-9976-4E41-5A58B3934FEC}" dt="2024-05-07T20:15:21.451" v="1805" actId="20577"/>
          <ac:spMkLst>
            <pc:docMk/>
            <pc:sldMk cId="81071368" sldId="306"/>
            <ac:spMk id="3" creationId="{7E26A7AA-0CAD-C93A-534E-223BCD09E16F}"/>
          </ac:spMkLst>
        </pc:spChg>
      </pc:sldChg>
    </pc:docChg>
  </pc:docChgLst>
  <pc:docChgLst>
    <pc:chgData name="Jacob Fairham" userId="S::jacob.fairham@student.manchester.ac.uk::6c488703-ae54-41a4-9e55-8d7f9f1181c7" providerId="AD" clId="Web-{0F730EF7-F321-33B9-A4D1-DB1A42966498}"/>
    <pc:docChg chg="addSld delSld modSld addSection modSection">
      <pc:chgData name="Jacob Fairham" userId="S::jacob.fairham@student.manchester.ac.uk::6c488703-ae54-41a4-9e55-8d7f9f1181c7" providerId="AD" clId="Web-{0F730EF7-F321-33B9-A4D1-DB1A42966498}" dt="2024-05-07T17:50:51.786" v="738" actId="1076"/>
      <pc:docMkLst>
        <pc:docMk/>
      </pc:docMkLst>
      <pc:sldChg chg="del">
        <pc:chgData name="Jacob Fairham" userId="S::jacob.fairham@student.manchester.ac.uk::6c488703-ae54-41a4-9e55-8d7f9f1181c7" providerId="AD" clId="Web-{0F730EF7-F321-33B9-A4D1-DB1A42966498}" dt="2024-05-07T17:26:01.357" v="324"/>
        <pc:sldMkLst>
          <pc:docMk/>
          <pc:sldMk cId="2750934911" sldId="260"/>
        </pc:sldMkLst>
      </pc:sldChg>
      <pc:sldChg chg="addSp modSp">
        <pc:chgData name="Jacob Fairham" userId="S::jacob.fairham@student.manchester.ac.uk::6c488703-ae54-41a4-9e55-8d7f9f1181c7" providerId="AD" clId="Web-{0F730EF7-F321-33B9-A4D1-DB1A42966498}" dt="2024-05-07T17:37:32.547" v="641" actId="20577"/>
        <pc:sldMkLst>
          <pc:docMk/>
          <pc:sldMk cId="3318262911" sldId="282"/>
        </pc:sldMkLst>
        <pc:spChg chg="mod">
          <ac:chgData name="Jacob Fairham" userId="S::jacob.fairham@student.manchester.ac.uk::6c488703-ae54-41a4-9e55-8d7f9f1181c7" providerId="AD" clId="Web-{0F730EF7-F321-33B9-A4D1-DB1A42966498}" dt="2024-05-07T17:36:20.670" v="599" actId="1076"/>
          <ac:spMkLst>
            <pc:docMk/>
            <pc:sldMk cId="3318262911" sldId="282"/>
            <ac:spMk id="2" creationId="{D78C0D55-C26E-DDCE-3557-0E5AC300CD20}"/>
          </ac:spMkLst>
        </pc:spChg>
        <pc:spChg chg="add mod">
          <ac:chgData name="Jacob Fairham" userId="S::jacob.fairham@student.manchester.ac.uk::6c488703-ae54-41a4-9e55-8d7f9f1181c7" providerId="AD" clId="Web-{0F730EF7-F321-33B9-A4D1-DB1A42966498}" dt="2024-05-07T17:37:32.547" v="641" actId="20577"/>
          <ac:spMkLst>
            <pc:docMk/>
            <pc:sldMk cId="3318262911" sldId="282"/>
            <ac:spMk id="3" creationId="{10A86E8F-C243-3132-28CF-62605634A26F}"/>
          </ac:spMkLst>
        </pc:spChg>
      </pc:sldChg>
      <pc:sldChg chg="modSp">
        <pc:chgData name="Jacob Fairham" userId="S::jacob.fairham@student.manchester.ac.uk::6c488703-ae54-41a4-9e55-8d7f9f1181c7" providerId="AD" clId="Web-{0F730EF7-F321-33B9-A4D1-DB1A42966498}" dt="2024-05-07T14:49:38.010" v="3" actId="20577"/>
        <pc:sldMkLst>
          <pc:docMk/>
          <pc:sldMk cId="651225525" sldId="283"/>
        </pc:sldMkLst>
        <pc:spChg chg="mod">
          <ac:chgData name="Jacob Fairham" userId="S::jacob.fairham@student.manchester.ac.uk::6c488703-ae54-41a4-9e55-8d7f9f1181c7" providerId="AD" clId="Web-{0F730EF7-F321-33B9-A4D1-DB1A42966498}" dt="2024-05-07T14:49:38.010" v="3" actId="20577"/>
          <ac:spMkLst>
            <pc:docMk/>
            <pc:sldMk cId="651225525" sldId="283"/>
            <ac:spMk id="2" creationId="{63262693-426B-E7D2-DC8C-EEF38988ADFF}"/>
          </ac:spMkLst>
        </pc:spChg>
      </pc:sldChg>
      <pc:sldChg chg="addSp delSp modSp new">
        <pc:chgData name="Jacob Fairham" userId="S::jacob.fairham@student.manchester.ac.uk::6c488703-ae54-41a4-9e55-8d7f9f1181c7" providerId="AD" clId="Web-{0F730EF7-F321-33B9-A4D1-DB1A42966498}" dt="2024-05-07T17:23:49.197" v="323" actId="1076"/>
        <pc:sldMkLst>
          <pc:docMk/>
          <pc:sldMk cId="1278505820" sldId="284"/>
        </pc:sldMkLst>
        <pc:spChg chg="mod">
          <ac:chgData name="Jacob Fairham" userId="S::jacob.fairham@student.manchester.ac.uk::6c488703-ae54-41a4-9e55-8d7f9f1181c7" providerId="AD" clId="Web-{0F730EF7-F321-33B9-A4D1-DB1A42966498}" dt="2024-05-07T14:52:06.671" v="23" actId="20577"/>
          <ac:spMkLst>
            <pc:docMk/>
            <pc:sldMk cId="1278505820" sldId="284"/>
            <ac:spMk id="2" creationId="{22340F37-D9E2-129A-CDFB-D2439BFB0605}"/>
          </ac:spMkLst>
        </pc:spChg>
        <pc:spChg chg="add mod">
          <ac:chgData name="Jacob Fairham" userId="S::jacob.fairham@student.manchester.ac.uk::6c488703-ae54-41a4-9e55-8d7f9f1181c7" providerId="AD" clId="Web-{0F730EF7-F321-33B9-A4D1-DB1A42966498}" dt="2024-05-07T17:23:42.135" v="322" actId="1076"/>
          <ac:spMkLst>
            <pc:docMk/>
            <pc:sldMk cId="1278505820" sldId="284"/>
            <ac:spMk id="3" creationId="{38D463BE-191C-562B-AE28-980C2B41F81B}"/>
          </ac:spMkLst>
        </pc:spChg>
        <pc:spChg chg="del">
          <ac:chgData name="Jacob Fairham" userId="S::jacob.fairham@student.manchester.ac.uk::6c488703-ae54-41a4-9e55-8d7f9f1181c7" providerId="AD" clId="Web-{0F730EF7-F321-33B9-A4D1-DB1A42966498}" dt="2024-05-07T14:51:34.186" v="18"/>
          <ac:spMkLst>
            <pc:docMk/>
            <pc:sldMk cId="1278505820" sldId="284"/>
            <ac:spMk id="3" creationId="{59CB6592-61EF-6FBA-3F06-9F366167E81C}"/>
          </ac:spMkLst>
        </pc:spChg>
        <pc:spChg chg="add mod">
          <ac:chgData name="Jacob Fairham" userId="S::jacob.fairham@student.manchester.ac.uk::6c488703-ae54-41a4-9e55-8d7f9f1181c7" providerId="AD" clId="Web-{0F730EF7-F321-33B9-A4D1-DB1A42966498}" dt="2024-05-07T14:53:08.236" v="41" actId="1076"/>
          <ac:spMkLst>
            <pc:docMk/>
            <pc:sldMk cId="1278505820" sldId="284"/>
            <ac:spMk id="5" creationId="{1D9EC83E-7A62-D3EB-48A4-CE072A72495D}"/>
          </ac:spMkLst>
        </pc:spChg>
        <pc:spChg chg="add del mod">
          <ac:chgData name="Jacob Fairham" userId="S::jacob.fairham@student.manchester.ac.uk::6c488703-ae54-41a4-9e55-8d7f9f1181c7" providerId="AD" clId="Web-{0F730EF7-F321-33B9-A4D1-DB1A42966498}" dt="2024-05-07T14:54:01.207" v="56"/>
          <ac:spMkLst>
            <pc:docMk/>
            <pc:sldMk cId="1278505820" sldId="284"/>
            <ac:spMk id="6" creationId="{B659D20B-F537-140F-8E37-81E5F7DCD337}"/>
          </ac:spMkLst>
        </pc:spChg>
        <pc:spChg chg="add mod">
          <ac:chgData name="Jacob Fairham" userId="S::jacob.fairham@student.manchester.ac.uk::6c488703-ae54-41a4-9e55-8d7f9f1181c7" providerId="AD" clId="Web-{0F730EF7-F321-33B9-A4D1-DB1A42966498}" dt="2024-05-07T17:23:49.197" v="323" actId="1076"/>
          <ac:spMkLst>
            <pc:docMk/>
            <pc:sldMk cId="1278505820" sldId="284"/>
            <ac:spMk id="7" creationId="{8E2B9309-D49E-7DEB-A1AA-7B5A49D21518}"/>
          </ac:spMkLst>
        </pc:spChg>
        <pc:picChg chg="add mod ord modCrop">
          <ac:chgData name="Jacob Fairham" userId="S::jacob.fairham@student.manchester.ac.uk::6c488703-ae54-41a4-9e55-8d7f9f1181c7" providerId="AD" clId="Web-{0F730EF7-F321-33B9-A4D1-DB1A42966498}" dt="2024-05-07T17:23:16.071" v="318" actId="1076"/>
          <ac:picMkLst>
            <pc:docMk/>
            <pc:sldMk cId="1278505820" sldId="284"/>
            <ac:picMk id="4" creationId="{929C4DEA-2A0E-7FE4-A109-207F35BD7700}"/>
          </ac:picMkLst>
        </pc:picChg>
      </pc:sldChg>
      <pc:sldChg chg="addSp delSp modSp new">
        <pc:chgData name="Jacob Fairham" userId="S::jacob.fairham@student.manchester.ac.uk::6c488703-ae54-41a4-9e55-8d7f9f1181c7" providerId="AD" clId="Web-{0F730EF7-F321-33B9-A4D1-DB1A42966498}" dt="2024-05-07T17:36:16.388" v="598" actId="20577"/>
        <pc:sldMkLst>
          <pc:docMk/>
          <pc:sldMk cId="1625735876" sldId="285"/>
        </pc:sldMkLst>
        <pc:spChg chg="mod">
          <ac:chgData name="Jacob Fairham" userId="S::jacob.fairham@student.manchester.ac.uk::6c488703-ae54-41a4-9e55-8d7f9f1181c7" providerId="AD" clId="Web-{0F730EF7-F321-33B9-A4D1-DB1A42966498}" dt="2024-05-07T14:51:27.701" v="17" actId="20577"/>
          <ac:spMkLst>
            <pc:docMk/>
            <pc:sldMk cId="1625735876" sldId="285"/>
            <ac:spMk id="2" creationId="{F8F2C1BF-5D59-9E05-FDB9-6AA630839514}"/>
          </ac:spMkLst>
        </pc:spChg>
        <pc:spChg chg="del">
          <ac:chgData name="Jacob Fairham" userId="S::jacob.fairham@student.manchester.ac.uk::6c488703-ae54-41a4-9e55-8d7f9f1181c7" providerId="AD" clId="Web-{0F730EF7-F321-33B9-A4D1-DB1A42966498}" dt="2024-05-07T17:30:34.552" v="346"/>
          <ac:spMkLst>
            <pc:docMk/>
            <pc:sldMk cId="1625735876" sldId="285"/>
            <ac:spMk id="3" creationId="{58CA5465-AB0E-827F-9641-DEF6F866CC30}"/>
          </ac:spMkLst>
        </pc:spChg>
        <pc:spChg chg="add mod">
          <ac:chgData name="Jacob Fairham" userId="S::jacob.fairham@student.manchester.ac.uk::6c488703-ae54-41a4-9e55-8d7f9f1181c7" providerId="AD" clId="Web-{0F730EF7-F321-33B9-A4D1-DB1A42966498}" dt="2024-05-07T17:31:06.380" v="365" actId="20577"/>
          <ac:spMkLst>
            <pc:docMk/>
            <pc:sldMk cId="1625735876" sldId="285"/>
            <ac:spMk id="9" creationId="{339E78C8-2214-0471-4200-C6AD4C77700F}"/>
          </ac:spMkLst>
        </pc:spChg>
        <pc:spChg chg="add mod">
          <ac:chgData name="Jacob Fairham" userId="S::jacob.fairham@student.manchester.ac.uk::6c488703-ae54-41a4-9e55-8d7f9f1181c7" providerId="AD" clId="Web-{0F730EF7-F321-33B9-A4D1-DB1A42966498}" dt="2024-05-07T17:36:16.388" v="598" actId="20577"/>
          <ac:spMkLst>
            <pc:docMk/>
            <pc:sldMk cId="1625735876" sldId="285"/>
            <ac:spMk id="10" creationId="{FB59B329-8317-8396-A282-BAE656588F45}"/>
          </ac:spMkLst>
        </pc:spChg>
        <pc:grpChg chg="add mod">
          <ac:chgData name="Jacob Fairham" userId="S::jacob.fairham@student.manchester.ac.uk::6c488703-ae54-41a4-9e55-8d7f9f1181c7" providerId="AD" clId="Web-{0F730EF7-F321-33B9-A4D1-DB1A42966498}" dt="2024-05-07T17:30:39.036" v="347" actId="14100"/>
          <ac:grpSpMkLst>
            <pc:docMk/>
            <pc:sldMk cId="1625735876" sldId="285"/>
            <ac:grpSpMk id="8" creationId="{5A7EF2D8-900A-1287-3731-F49AC0714346}"/>
          </ac:grpSpMkLst>
        </pc:grpChg>
        <pc:picChg chg="add mod modCrop">
          <ac:chgData name="Jacob Fairham" userId="S::jacob.fairham@student.manchester.ac.uk::6c488703-ae54-41a4-9e55-8d7f9f1181c7" providerId="AD" clId="Web-{0F730EF7-F321-33B9-A4D1-DB1A42966498}" dt="2024-05-07T17:29:26.894" v="341"/>
          <ac:picMkLst>
            <pc:docMk/>
            <pc:sldMk cId="1625735876" sldId="285"/>
            <ac:picMk id="5" creationId="{111BD06E-00A9-A60E-FE2C-F5B3887CC1DC}"/>
          </ac:picMkLst>
        </pc:picChg>
        <pc:picChg chg="add mod ord modCrop">
          <ac:chgData name="Jacob Fairham" userId="S::jacob.fairham@student.manchester.ac.uk::6c488703-ae54-41a4-9e55-8d7f9f1181c7" providerId="AD" clId="Web-{0F730EF7-F321-33B9-A4D1-DB1A42966498}" dt="2024-05-07T17:29:52.254" v="344"/>
          <ac:picMkLst>
            <pc:docMk/>
            <pc:sldMk cId="1625735876" sldId="285"/>
            <ac:picMk id="7" creationId="{F5C6EF6C-F1B8-6C89-F62D-B03FA6BC3DED}"/>
          </ac:picMkLst>
        </pc:picChg>
      </pc:sldChg>
      <pc:sldChg chg="addSp delSp modSp new">
        <pc:chgData name="Jacob Fairham" userId="S::jacob.fairham@student.manchester.ac.uk::6c488703-ae54-41a4-9e55-8d7f9f1181c7" providerId="AD" clId="Web-{0F730EF7-F321-33B9-A4D1-DB1A42966498}" dt="2024-05-07T17:50:51.786" v="738" actId="1076"/>
        <pc:sldMkLst>
          <pc:docMk/>
          <pc:sldMk cId="4266331457" sldId="288"/>
        </pc:sldMkLst>
        <pc:spChg chg="mod">
          <ac:chgData name="Jacob Fairham" userId="S::jacob.fairham@student.manchester.ac.uk::6c488703-ae54-41a4-9e55-8d7f9f1181c7" providerId="AD" clId="Web-{0F730EF7-F321-33B9-A4D1-DB1A42966498}" dt="2024-05-07T17:50:37.223" v="736" actId="20577"/>
          <ac:spMkLst>
            <pc:docMk/>
            <pc:sldMk cId="4266331457" sldId="288"/>
            <ac:spMk id="2" creationId="{7AB33555-E81C-2059-8B76-5F0220B7CAFF}"/>
          </ac:spMkLst>
        </pc:spChg>
        <pc:spChg chg="del">
          <ac:chgData name="Jacob Fairham" userId="S::jacob.fairham@student.manchester.ac.uk::6c488703-ae54-41a4-9e55-8d7f9f1181c7" providerId="AD" clId="Web-{0F730EF7-F321-33B9-A4D1-DB1A42966498}" dt="2024-05-07T17:40:26.911" v="662"/>
          <ac:spMkLst>
            <pc:docMk/>
            <pc:sldMk cId="4266331457" sldId="288"/>
            <ac:spMk id="3" creationId="{83AB86F4-2D49-F794-030D-9B67D775F1DA}"/>
          </ac:spMkLst>
        </pc:spChg>
        <pc:picChg chg="add mod ord">
          <ac:chgData name="Jacob Fairham" userId="S::jacob.fairham@student.manchester.ac.uk::6c488703-ae54-41a4-9e55-8d7f9f1181c7" providerId="AD" clId="Web-{0F730EF7-F321-33B9-A4D1-DB1A42966498}" dt="2024-05-07T17:50:51.786" v="738" actId="1076"/>
          <ac:picMkLst>
            <pc:docMk/>
            <pc:sldMk cId="4266331457" sldId="288"/>
            <ac:picMk id="4" creationId="{2CCBAB28-4C94-BF2C-7A94-E76EDB12291F}"/>
          </ac:picMkLst>
        </pc:picChg>
      </pc:sldChg>
      <pc:sldChg chg="addSp delSp modSp new mod setBg">
        <pc:chgData name="Jacob Fairham" userId="S::jacob.fairham@student.manchester.ac.uk::6c488703-ae54-41a4-9e55-8d7f9f1181c7" providerId="AD" clId="Web-{0F730EF7-F321-33B9-A4D1-DB1A42966498}" dt="2024-05-07T17:48:21.142" v="695"/>
        <pc:sldMkLst>
          <pc:docMk/>
          <pc:sldMk cId="1480678478" sldId="293"/>
        </pc:sldMkLst>
        <pc:spChg chg="mod">
          <ac:chgData name="Jacob Fairham" userId="S::jacob.fairham@student.manchester.ac.uk::6c488703-ae54-41a4-9e55-8d7f9f1181c7" providerId="AD" clId="Web-{0F730EF7-F321-33B9-A4D1-DB1A42966498}" dt="2024-05-07T17:48:04.157" v="689"/>
          <ac:spMkLst>
            <pc:docMk/>
            <pc:sldMk cId="1480678478" sldId="293"/>
            <ac:spMk id="2" creationId="{F7A4F795-DE8F-3F01-EC27-C4B6B00D5E3D}"/>
          </ac:spMkLst>
        </pc:spChg>
        <pc:spChg chg="del">
          <ac:chgData name="Jacob Fairham" userId="S::jacob.fairham@student.manchester.ac.uk::6c488703-ae54-41a4-9e55-8d7f9f1181c7" providerId="AD" clId="Web-{0F730EF7-F321-33B9-A4D1-DB1A42966498}" dt="2024-05-07T17:46:33.186" v="682"/>
          <ac:spMkLst>
            <pc:docMk/>
            <pc:sldMk cId="1480678478" sldId="293"/>
            <ac:spMk id="3" creationId="{79F9763F-E95B-21D5-D83B-6714E20231CC}"/>
          </ac:spMkLst>
        </pc:spChg>
        <pc:spChg chg="add del mod">
          <ac:chgData name="Jacob Fairham" userId="S::jacob.fairham@student.manchester.ac.uk::6c488703-ae54-41a4-9e55-8d7f9f1181c7" providerId="AD" clId="Web-{0F730EF7-F321-33B9-A4D1-DB1A42966498}" dt="2024-05-07T17:48:21.142" v="694"/>
          <ac:spMkLst>
            <pc:docMk/>
            <pc:sldMk cId="1480678478" sldId="293"/>
            <ac:spMk id="6" creationId="{AA6177D2-2ABC-F694-1A7A-B5AD18066834}"/>
          </ac:spMkLst>
        </pc:spChg>
        <pc:spChg chg="add del">
          <ac:chgData name="Jacob Fairham" userId="S::jacob.fairham@student.manchester.ac.uk::6c488703-ae54-41a4-9e55-8d7f9f1181c7" providerId="AD" clId="Web-{0F730EF7-F321-33B9-A4D1-DB1A42966498}" dt="2024-05-07T17:47:48.859" v="687"/>
          <ac:spMkLst>
            <pc:docMk/>
            <pc:sldMk cId="1480678478" sldId="293"/>
            <ac:spMk id="8" creationId="{4D60F200-5EB0-B223-2439-C96C67F0FEE1}"/>
          </ac:spMkLst>
        </pc:spChg>
        <pc:spChg chg="add del">
          <ac:chgData name="Jacob Fairham" userId="S::jacob.fairham@student.manchester.ac.uk::6c488703-ae54-41a4-9e55-8d7f9f1181c7" providerId="AD" clId="Web-{0F730EF7-F321-33B9-A4D1-DB1A42966498}" dt="2024-05-07T17:47:48.859" v="687"/>
          <ac:spMkLst>
            <pc:docMk/>
            <pc:sldMk cId="1480678478" sldId="293"/>
            <ac:spMk id="10" creationId="{74067CD3-146F-6228-E362-39AA720C25F7}"/>
          </ac:spMkLst>
        </pc:spChg>
        <pc:spChg chg="add del">
          <ac:chgData name="Jacob Fairham" userId="S::jacob.fairham@student.manchester.ac.uk::6c488703-ae54-41a4-9e55-8d7f9f1181c7" providerId="AD" clId="Web-{0F730EF7-F321-33B9-A4D1-DB1A42966498}" dt="2024-05-07T17:47:48.859" v="687"/>
          <ac:spMkLst>
            <pc:docMk/>
            <pc:sldMk cId="1480678478" sldId="293"/>
            <ac:spMk id="12" creationId="{271C7E5C-A0F8-E9FA-56DB-31A257FD4EDB}"/>
          </ac:spMkLst>
        </pc:spChg>
        <pc:spChg chg="add del">
          <ac:chgData name="Jacob Fairham" userId="S::jacob.fairham@student.manchester.ac.uk::6c488703-ae54-41a4-9e55-8d7f9f1181c7" providerId="AD" clId="Web-{0F730EF7-F321-33B9-A4D1-DB1A42966498}" dt="2024-05-07T17:47:48.859" v="687"/>
          <ac:spMkLst>
            <pc:docMk/>
            <pc:sldMk cId="1480678478" sldId="293"/>
            <ac:spMk id="14" creationId="{33F70A3C-4474-2A39-470C-FD55A8837503}"/>
          </ac:spMkLst>
        </pc:spChg>
        <pc:spChg chg="add del">
          <ac:chgData name="Jacob Fairham" userId="S::jacob.fairham@student.manchester.ac.uk::6c488703-ae54-41a4-9e55-8d7f9f1181c7" providerId="AD" clId="Web-{0F730EF7-F321-33B9-A4D1-DB1A42966498}" dt="2024-05-07T17:47:48.859" v="687"/>
          <ac:spMkLst>
            <pc:docMk/>
            <pc:sldMk cId="1480678478" sldId="293"/>
            <ac:spMk id="16" creationId="{BAC3F7D4-9613-0E1F-901C-98FE831DEBC0}"/>
          </ac:spMkLst>
        </pc:spChg>
        <pc:spChg chg="add del">
          <ac:chgData name="Jacob Fairham" userId="S::jacob.fairham@student.manchester.ac.uk::6c488703-ae54-41a4-9e55-8d7f9f1181c7" providerId="AD" clId="Web-{0F730EF7-F321-33B9-A4D1-DB1A42966498}" dt="2024-05-07T17:47:48.859" v="687"/>
          <ac:spMkLst>
            <pc:docMk/>
            <pc:sldMk cId="1480678478" sldId="293"/>
            <ac:spMk id="18" creationId="{AFD5167C-AF48-26F0-7A9F-3F7643374872}"/>
          </ac:spMkLst>
        </pc:spChg>
        <pc:spChg chg="add del">
          <ac:chgData name="Jacob Fairham" userId="S::jacob.fairham@student.manchester.ac.uk::6c488703-ae54-41a4-9e55-8d7f9f1181c7" providerId="AD" clId="Web-{0F730EF7-F321-33B9-A4D1-DB1A42966498}" dt="2024-05-07T17:47:48.859" v="687"/>
          <ac:spMkLst>
            <pc:docMk/>
            <pc:sldMk cId="1480678478" sldId="293"/>
            <ac:spMk id="20" creationId="{87B30A01-FCA8-86A5-A840-C32A3BE2EDD6}"/>
          </ac:spMkLst>
        </pc:spChg>
        <pc:spChg chg="add del">
          <ac:chgData name="Jacob Fairham" userId="S::jacob.fairham@student.manchester.ac.uk::6c488703-ae54-41a4-9e55-8d7f9f1181c7" providerId="AD" clId="Web-{0F730EF7-F321-33B9-A4D1-DB1A42966498}" dt="2024-05-07T17:48:04.157" v="689"/>
          <ac:spMkLst>
            <pc:docMk/>
            <pc:sldMk cId="1480678478" sldId="293"/>
            <ac:spMk id="22" creationId="{3AD630B4-4CCC-7B1D-1803-DAED942D7E50}"/>
          </ac:spMkLst>
        </pc:spChg>
        <pc:spChg chg="add">
          <ac:chgData name="Jacob Fairham" userId="S::jacob.fairham@student.manchester.ac.uk::6c488703-ae54-41a4-9e55-8d7f9f1181c7" providerId="AD" clId="Web-{0F730EF7-F321-33B9-A4D1-DB1A42966498}" dt="2024-05-07T17:48:04.157" v="689"/>
          <ac:spMkLst>
            <pc:docMk/>
            <pc:sldMk cId="1480678478" sldId="293"/>
            <ac:spMk id="29" creationId="{ECC07320-C2CA-4E29-8481-9D9E143C7788}"/>
          </ac:spMkLst>
        </pc:spChg>
        <pc:spChg chg="add">
          <ac:chgData name="Jacob Fairham" userId="S::jacob.fairham@student.manchester.ac.uk::6c488703-ae54-41a4-9e55-8d7f9f1181c7" providerId="AD" clId="Web-{0F730EF7-F321-33B9-A4D1-DB1A42966498}" dt="2024-05-07T17:48:04.157" v="689"/>
          <ac:spMkLst>
            <pc:docMk/>
            <pc:sldMk cId="1480678478" sldId="293"/>
            <ac:spMk id="31" creationId="{178FB36B-5BFE-42CA-BC60-1115E0D95EEC}"/>
          </ac:spMkLst>
        </pc:spChg>
        <pc:picChg chg="add del">
          <ac:chgData name="Jacob Fairham" userId="S::jacob.fairham@student.manchester.ac.uk::6c488703-ae54-41a4-9e55-8d7f9f1181c7" providerId="AD" clId="Web-{0F730EF7-F321-33B9-A4D1-DB1A42966498}" dt="2024-05-07T17:47:48.859" v="687"/>
          <ac:picMkLst>
            <pc:docMk/>
            <pc:sldMk cId="1480678478" sldId="293"/>
            <ac:picMk id="4" creationId="{B6FA3B7F-3E5E-DCE6-F5B7-B84144AAF942}"/>
          </ac:picMkLst>
        </pc:picChg>
        <pc:picChg chg="add del mod">
          <ac:chgData name="Jacob Fairham" userId="S::jacob.fairham@student.manchester.ac.uk::6c488703-ae54-41a4-9e55-8d7f9f1181c7" providerId="AD" clId="Web-{0F730EF7-F321-33B9-A4D1-DB1A42966498}" dt="2024-05-07T17:48:21.142" v="695"/>
          <ac:picMkLst>
            <pc:docMk/>
            <pc:sldMk cId="1480678478" sldId="293"/>
            <ac:picMk id="5" creationId="{50CA2FFB-F728-439E-3668-A671EAE1F165}"/>
          </ac:picMkLst>
        </pc:picChg>
        <pc:picChg chg="add mod">
          <ac:chgData name="Jacob Fairham" userId="S::jacob.fairham@student.manchester.ac.uk::6c488703-ae54-41a4-9e55-8d7f9f1181c7" providerId="AD" clId="Web-{0F730EF7-F321-33B9-A4D1-DB1A42966498}" dt="2024-05-07T17:48:04.157" v="689"/>
          <ac:picMkLst>
            <pc:docMk/>
            <pc:sldMk cId="1480678478" sldId="293"/>
            <ac:picMk id="23" creationId="{42B7FCD6-BAF5-B770-A45C-1A79A35A75DA}"/>
          </ac:picMkLst>
        </pc:picChg>
        <pc:cxnChg chg="add del">
          <ac:chgData name="Jacob Fairham" userId="S::jacob.fairham@student.manchester.ac.uk::6c488703-ae54-41a4-9e55-8d7f9f1181c7" providerId="AD" clId="Web-{0F730EF7-F321-33B9-A4D1-DB1A42966498}" dt="2024-05-07T17:48:04.157" v="689"/>
          <ac:cxnSpMkLst>
            <pc:docMk/>
            <pc:sldMk cId="1480678478" sldId="293"/>
            <ac:cxnSpMk id="24" creationId="{49264613-F0F7-08CE-0ADF-98407A64DAE6}"/>
          </ac:cxnSpMkLst>
        </pc:cxnChg>
      </pc:sldChg>
    </pc:docChg>
  </pc:docChgLst>
  <pc:docChgLst>
    <pc:chgData name="Jacob Fairham" userId="S::jacob.fairham@student.manchester.ac.uk::6c488703-ae54-41a4-9e55-8d7f9f1181c7" providerId="AD" clId="Web-{65328C8F-65AB-A2A7-4F94-3409D4660EFB}"/>
    <pc:docChg chg="delSld modSld modSection">
      <pc:chgData name="Jacob Fairham" userId="S::jacob.fairham@student.manchester.ac.uk::6c488703-ae54-41a4-9e55-8d7f9f1181c7" providerId="AD" clId="Web-{65328C8F-65AB-A2A7-4F94-3409D4660EFB}" dt="2024-05-07T13:49:48.966" v="15" actId="20577"/>
      <pc:docMkLst>
        <pc:docMk/>
      </pc:docMkLst>
      <pc:sldChg chg="addSp modSp">
        <pc:chgData name="Jacob Fairham" userId="S::jacob.fairham@student.manchester.ac.uk::6c488703-ae54-41a4-9e55-8d7f9f1181c7" providerId="AD" clId="Web-{65328C8F-65AB-A2A7-4F94-3409D4660EFB}" dt="2024-05-07T13:49:48.966" v="15" actId="20577"/>
        <pc:sldMkLst>
          <pc:docMk/>
          <pc:sldMk cId="2083209486" sldId="256"/>
        </pc:sldMkLst>
        <pc:spChg chg="add mod">
          <ac:chgData name="Jacob Fairham" userId="S::jacob.fairham@student.manchester.ac.uk::6c488703-ae54-41a4-9e55-8d7f9f1181c7" providerId="AD" clId="Web-{65328C8F-65AB-A2A7-4F94-3409D4660EFB}" dt="2024-05-07T13:49:48.966" v="15" actId="20577"/>
          <ac:spMkLst>
            <pc:docMk/>
            <pc:sldMk cId="2083209486" sldId="256"/>
            <ac:spMk id="3" creationId="{ECEEDB65-618F-C1BA-5AF0-84E76330A57D}"/>
          </ac:spMkLst>
        </pc:spChg>
      </pc:sldChg>
      <pc:sldChg chg="del">
        <pc:chgData name="Jacob Fairham" userId="S::jacob.fairham@student.manchester.ac.uk::6c488703-ae54-41a4-9e55-8d7f9f1181c7" providerId="AD" clId="Web-{65328C8F-65AB-A2A7-4F94-3409D4660EFB}" dt="2024-05-07T13:49:20.793" v="9"/>
        <pc:sldMkLst>
          <pc:docMk/>
          <pc:sldMk cId="3695450382" sldId="257"/>
        </pc:sldMkLst>
      </pc:sldChg>
      <pc:sldChg chg="del">
        <pc:chgData name="Jacob Fairham" userId="S::jacob.fairham@student.manchester.ac.uk::6c488703-ae54-41a4-9e55-8d7f9f1181c7" providerId="AD" clId="Web-{65328C8F-65AB-A2A7-4F94-3409D4660EFB}" dt="2024-05-07T13:49:18.824" v="8"/>
        <pc:sldMkLst>
          <pc:docMk/>
          <pc:sldMk cId="3983168" sldId="258"/>
        </pc:sldMkLst>
      </pc:sldChg>
      <pc:sldChg chg="del">
        <pc:chgData name="Jacob Fairham" userId="S::jacob.fairham@student.manchester.ac.uk::6c488703-ae54-41a4-9e55-8d7f9f1181c7" providerId="AD" clId="Web-{65328C8F-65AB-A2A7-4F94-3409D4660EFB}" dt="2024-05-07T13:48:15.117" v="5"/>
        <pc:sldMkLst>
          <pc:docMk/>
          <pc:sldMk cId="258999615" sldId="272"/>
        </pc:sldMkLst>
      </pc:sldChg>
      <pc:sldChg chg="del">
        <pc:chgData name="Jacob Fairham" userId="S::jacob.fairham@student.manchester.ac.uk::6c488703-ae54-41a4-9e55-8d7f9f1181c7" providerId="AD" clId="Web-{65328C8F-65AB-A2A7-4F94-3409D4660EFB}" dt="2024-05-07T13:48:06.570" v="4"/>
        <pc:sldMkLst>
          <pc:docMk/>
          <pc:sldMk cId="1214891393" sldId="277"/>
        </pc:sldMkLst>
      </pc:sldChg>
      <pc:sldChg chg="del">
        <pc:chgData name="Jacob Fairham" userId="S::jacob.fairham@student.manchester.ac.uk::6c488703-ae54-41a4-9e55-8d7f9f1181c7" providerId="AD" clId="Web-{65328C8F-65AB-A2A7-4F94-3409D4660EFB}" dt="2024-05-07T13:47:55.538" v="1"/>
        <pc:sldMkLst>
          <pc:docMk/>
          <pc:sldMk cId="1960975089" sldId="279"/>
        </pc:sldMkLst>
      </pc:sldChg>
      <pc:sldChg chg="del">
        <pc:chgData name="Jacob Fairham" userId="S::jacob.fairham@student.manchester.ac.uk::6c488703-ae54-41a4-9e55-8d7f9f1181c7" providerId="AD" clId="Web-{65328C8F-65AB-A2A7-4F94-3409D4660EFB}" dt="2024-05-07T13:47:47.834" v="0"/>
        <pc:sldMkLst>
          <pc:docMk/>
          <pc:sldMk cId="4130981772" sldId="280"/>
        </pc:sldMkLst>
      </pc:sldChg>
      <pc:sldChg chg="del">
        <pc:chgData name="Jacob Fairham" userId="S::jacob.fairham@student.manchester.ac.uk::6c488703-ae54-41a4-9e55-8d7f9f1181c7" providerId="AD" clId="Web-{65328C8F-65AB-A2A7-4F94-3409D4660EFB}" dt="2024-05-07T13:49:08.104" v="7"/>
        <pc:sldMkLst>
          <pc:docMk/>
          <pc:sldMk cId="2230431355" sldId="282"/>
        </pc:sldMkLst>
      </pc:sldChg>
      <pc:sldChg chg="del">
        <pc:chgData name="Jacob Fairham" userId="S::jacob.fairham@student.manchester.ac.uk::6c488703-ae54-41a4-9e55-8d7f9f1181c7" providerId="AD" clId="Web-{65328C8F-65AB-A2A7-4F94-3409D4660EFB}" dt="2024-05-07T13:48:19.602" v="6"/>
        <pc:sldMkLst>
          <pc:docMk/>
          <pc:sldMk cId="648881516" sldId="283"/>
        </pc:sldMkLst>
      </pc:sldChg>
      <pc:sldChg chg="del">
        <pc:chgData name="Jacob Fairham" userId="S::jacob.fairham@student.manchester.ac.uk::6c488703-ae54-41a4-9e55-8d7f9f1181c7" providerId="AD" clId="Web-{65328C8F-65AB-A2A7-4F94-3409D4660EFB}" dt="2024-05-07T13:48:03.741" v="3"/>
        <pc:sldMkLst>
          <pc:docMk/>
          <pc:sldMk cId="210331998" sldId="284"/>
        </pc:sldMkLst>
      </pc:sldChg>
      <pc:sldChg chg="del">
        <pc:chgData name="Jacob Fairham" userId="S::jacob.fairham@student.manchester.ac.uk::6c488703-ae54-41a4-9e55-8d7f9f1181c7" providerId="AD" clId="Web-{65328C8F-65AB-A2A7-4F94-3409D4660EFB}" dt="2024-05-07T13:47:56.382" v="2"/>
        <pc:sldMkLst>
          <pc:docMk/>
          <pc:sldMk cId="2263251289" sldId="285"/>
        </pc:sldMkLst>
      </pc:sldChg>
    </pc:docChg>
  </pc:docChgLst>
  <pc:docChgLst>
    <pc:chgData name="Eliott Menard" userId="4644a9f1-b4f6-4c2b-9b5d-c073f64fc261" providerId="ADAL" clId="{68DCDDE6-F222-2B47-AD17-617A1A0680B7}"/>
    <pc:docChg chg="delSld modSld modSection">
      <pc:chgData name="Eliott Menard" userId="4644a9f1-b4f6-4c2b-9b5d-c073f64fc261" providerId="ADAL" clId="{68DCDDE6-F222-2B47-AD17-617A1A0680B7}" dt="2024-05-08T09:23:35.443" v="98" actId="20577"/>
      <pc:docMkLst>
        <pc:docMk/>
      </pc:docMkLst>
      <pc:sldChg chg="del">
        <pc:chgData name="Eliott Menard" userId="4644a9f1-b4f6-4c2b-9b5d-c073f64fc261" providerId="ADAL" clId="{68DCDDE6-F222-2B47-AD17-617A1A0680B7}" dt="2024-05-08T09:19:36.261" v="0" actId="2696"/>
        <pc:sldMkLst>
          <pc:docMk/>
          <pc:sldMk cId="3666466543" sldId="304"/>
        </pc:sldMkLst>
      </pc:sldChg>
      <pc:sldChg chg="modSp">
        <pc:chgData name="Eliott Menard" userId="4644a9f1-b4f6-4c2b-9b5d-c073f64fc261" providerId="ADAL" clId="{68DCDDE6-F222-2B47-AD17-617A1A0680B7}" dt="2024-05-08T09:23:35.443" v="98" actId="20577"/>
        <pc:sldMkLst>
          <pc:docMk/>
          <pc:sldMk cId="1497964827" sldId="305"/>
        </pc:sldMkLst>
        <pc:spChg chg="mod">
          <ac:chgData name="Eliott Menard" userId="4644a9f1-b4f6-4c2b-9b5d-c073f64fc261" providerId="ADAL" clId="{68DCDDE6-F222-2B47-AD17-617A1A0680B7}" dt="2024-05-08T09:23:35.443" v="98" actId="20577"/>
          <ac:spMkLst>
            <pc:docMk/>
            <pc:sldMk cId="1497964827" sldId="305"/>
            <ac:spMk id="2" creationId="{1F5D0BBF-8D84-9818-9F45-4921FFAB4140}"/>
          </ac:spMkLst>
        </pc:spChg>
        <pc:picChg chg="mod">
          <ac:chgData name="Eliott Menard" userId="4644a9f1-b4f6-4c2b-9b5d-c073f64fc261" providerId="ADAL" clId="{68DCDDE6-F222-2B47-AD17-617A1A0680B7}" dt="2024-05-08T09:23:04.510" v="1" actId="1076"/>
          <ac:picMkLst>
            <pc:docMk/>
            <pc:sldMk cId="1497964827" sldId="305"/>
            <ac:picMk id="4" creationId="{5C9CB871-3C2F-1E70-4058-1F79243CF3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7DD9E-91C7-4925-BDA2-14DCC5D64DC9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5C9E9-CF64-435E-8CA3-6171AF568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8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presentation was automatically generated by PowerPoint Copilot based on content found in this document:
https://livemanchesterac-my.sharepoint.com/personal/jacob_fairham_student_manchester_ac_uk/Documents/Rough%20Report.docx
AI-generated content may be incorrect.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57438-01A6-4AFF-8CE7-7429FB69A4A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92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5C9E9-CF64-435E-8CA3-6171AF56843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8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5C9E9-CF64-435E-8CA3-6171AF56843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19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5C9E9-CF64-435E-8CA3-6171AF56843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2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787C-5D88-817C-5F46-EE490C84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4C99-F633-83A2-0E73-6B3DB0BF4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EE5E6-E1E3-CC69-457D-DD474B4B1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68926-6B4A-2097-8DE7-CA572062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306F-C5DA-4E59-A27D-A4571C9A152E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CF868-3FC2-2A8F-7528-4C6E8A3A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E3491-6329-016F-B494-110B0B08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3163-2C4B-4E8A-A20A-447A2627C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7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63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75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457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481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7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AAA5-1339-B093-8044-5337032D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3ADCD-184F-8992-D780-E2100D861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0E0E6-7646-0369-F06A-12BED341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306F-C5DA-4E59-A27D-A4571C9A152E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D9911-BBC5-C912-A5AC-4E16E6B1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9360A-4C65-19F9-B060-090C4CA2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3163-2C4B-4E8A-A20A-447A2627C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44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5859-179F-A6BF-5460-42F668DB4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1AC70-E725-5D78-5C27-E83005E15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7EDB-7AE8-B587-8D64-E431C9B0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306F-C5DA-4E59-A27D-A4571C9A152E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65D15-26C9-0491-AD1C-7FEBE333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B61D8-E42B-3BD3-D164-897896E4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3163-2C4B-4E8A-A20A-447A2627C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87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02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79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29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80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D3157-8FEB-666C-C725-9B491AFF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0DAFE-7933-33CC-8FC1-1A8605B7C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370F3-6FA8-BCB7-EA64-D89BB2D6F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99306F-C5DA-4E59-A27D-A4571C9A152E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2AC8-26AB-C051-C946-4B0D6F00E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7A1D-FB00-B3E9-3C59-115B2C9D5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73163-2C4B-4E8A-A20A-447A2627C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4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4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85822A3-B9D1-4A51-B510-E7675ADC51BA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176E807-246F-4474-8BB4-763ED6D7B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158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" name="Rectangle 20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" name="Picture 204" descr="Aerial view of a highway interchange">
            <a:extLst>
              <a:ext uri="{FF2B5EF4-FFF2-40B4-BE49-F238E27FC236}">
                <a16:creationId xmlns:a16="http://schemas.microsoft.com/office/drawing/2014/main" id="{B937D49D-04AE-1E61-B87B-95A509B33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3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ED437-04DA-311F-C08C-B37384BD0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chemeClr val="bg1"/>
                </a:solidFill>
              </a:rPr>
              <a:t>Simulations of Road Traffic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EDB65-618F-C1BA-5AF0-84E76330A57D}"/>
              </a:ext>
            </a:extLst>
          </p:cNvPr>
          <p:cNvSpPr txBox="1"/>
          <p:nvPr/>
        </p:nvSpPr>
        <p:spPr>
          <a:xfrm>
            <a:off x="574523" y="4475238"/>
            <a:ext cx="29482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EA7B7-0B9E-ECE1-7DB3-90CCBE54F1A0}"/>
              </a:ext>
            </a:extLst>
          </p:cNvPr>
          <p:cNvSpPr txBox="1"/>
          <p:nvPr/>
        </p:nvSpPr>
        <p:spPr>
          <a:xfrm>
            <a:off x="477981" y="4362254"/>
            <a:ext cx="375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2"/>
                </a:solidFill>
              </a:rPr>
              <a:t>Eliott Menard &amp; Jacob Fairham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4023C-6288-EAB5-5183-37D4347CDF71}"/>
              </a:ext>
            </a:extLst>
          </p:cNvPr>
          <p:cNvSpPr txBox="1"/>
          <p:nvPr/>
        </p:nvSpPr>
        <p:spPr>
          <a:xfrm>
            <a:off x="10111026" y="6400799"/>
            <a:ext cx="30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Image by </a:t>
            </a:r>
            <a:r>
              <a:rPr lang="en-US" err="1">
                <a:solidFill>
                  <a:schemeClr val="bg1"/>
                </a:solidFill>
              </a:rPr>
              <a:t>Liyao</a:t>
            </a:r>
            <a:r>
              <a:rPr lang="en-US">
                <a:solidFill>
                  <a:schemeClr val="bg1"/>
                </a:solidFill>
              </a:rPr>
              <a:t> Xie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901938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Path Finding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Untitled video">
            <a:hlinkClick r:id="" action="ppaction://media"/>
            <a:extLst>
              <a:ext uri="{FF2B5EF4-FFF2-40B4-BE49-F238E27FC236}">
                <a16:creationId xmlns:a16="http://schemas.microsoft.com/office/drawing/2014/main" id="{5753D991-E1B1-9D12-5B65-E2DD36E87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90" r="11799"/>
          <a:stretch>
            <a:fillRect/>
          </a:stretch>
        </p:blipFill>
        <p:spPr>
          <a:xfrm>
            <a:off x="598394" y="632011"/>
            <a:ext cx="6985747" cy="5030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64729-EF08-5698-8082-17BE54568FD0}"/>
              </a:ext>
            </a:extLst>
          </p:cNvPr>
          <p:cNvSpPr txBox="1"/>
          <p:nvPr/>
        </p:nvSpPr>
        <p:spPr>
          <a:xfrm>
            <a:off x="545766" y="5777844"/>
            <a:ext cx="698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Source:</a:t>
            </a:r>
            <a:r>
              <a:rPr lang="en-US"/>
              <a:t> </a:t>
            </a:r>
            <a:r>
              <a:rPr lang="en-US" i="1"/>
              <a:t>A* (A-Star) Pathfinding Algorithm Visualizations on a Real Map</a:t>
            </a:r>
            <a:r>
              <a:rPr lang="en-US"/>
              <a:t> by ones and zero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CCD6B-2F29-390D-DB3F-685CD7FEF50E}"/>
              </a:ext>
            </a:extLst>
          </p:cNvPr>
          <p:cNvSpPr txBox="1"/>
          <p:nvPr/>
        </p:nvSpPr>
        <p:spPr>
          <a:xfrm>
            <a:off x="7861209" y="2368550"/>
            <a:ext cx="338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Heuristic function</a:t>
            </a:r>
          </a:p>
        </p:txBody>
      </p:sp>
    </p:spTree>
    <p:extLst>
      <p:ext uri="{BB962C8B-B14F-4D97-AF65-F5344CB8AC3E}">
        <p14:creationId xmlns:p14="http://schemas.microsoft.com/office/powerpoint/2010/main" val="399129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33F5A-ACDC-3905-9943-5399003EA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5383" y="2283829"/>
            <a:ext cx="2523219" cy="2523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901938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07D090-949E-9F18-4589-3939DD752A0B}"/>
              </a:ext>
            </a:extLst>
          </p:cNvPr>
          <p:cNvSpPr txBox="1"/>
          <p:nvPr/>
        </p:nvSpPr>
        <p:spPr>
          <a:xfrm>
            <a:off x="412597" y="2181143"/>
            <a:ext cx="113035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>
                <a:latin typeface="Arial" panose="020B0604020202020204" pitchFamily="34" charset="0"/>
                <a:cs typeface="Arial" panose="020B0604020202020204" pitchFamily="34" charset="0"/>
              </a:rPr>
              <a:t>[                   ]</a:t>
            </a:r>
            <a:endParaRPr lang="en-GB" sz="1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9AFB1-92A3-2B50-6E45-C34FCADF8018}"/>
              </a:ext>
            </a:extLst>
          </p:cNvPr>
          <p:cNvSpPr txBox="1"/>
          <p:nvPr/>
        </p:nvSpPr>
        <p:spPr>
          <a:xfrm>
            <a:off x="6993871" y="2760608"/>
            <a:ext cx="4351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latin typeface="Arial" panose="020B0604020202020204" pitchFamily="34" charset="0"/>
                <a:cs typeface="Arial" panose="020B0604020202020204" pitchFamily="34" charset="0"/>
              </a:rPr>
              <a:t>↗️ ⏱️</a:t>
            </a:r>
            <a:endParaRPr lang="en-GB" sz="9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hopify Fulfilment Service | Shopify Fulfilment UK &amp; Global">
            <a:extLst>
              <a:ext uri="{FF2B5EF4-FFF2-40B4-BE49-F238E27FC236}">
                <a16:creationId xmlns:a16="http://schemas.microsoft.com/office/drawing/2014/main" id="{A028CFD8-2024-5A85-58F1-112CBC7B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68" y="2678461"/>
            <a:ext cx="3084012" cy="173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B533A7-158D-4F49-CC02-C9F392D9D47A}"/>
              </a:ext>
            </a:extLst>
          </p:cNvPr>
          <p:cNvSpPr txBox="1"/>
          <p:nvPr/>
        </p:nvSpPr>
        <p:spPr>
          <a:xfrm>
            <a:off x="1200364" y="5200638"/>
            <a:ext cx="252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Previous Speed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B9E177-9EAF-C6FD-7FE2-7D78732EC622}"/>
              </a:ext>
            </a:extLst>
          </p:cNvPr>
          <p:cNvSpPr txBox="1"/>
          <p:nvPr/>
        </p:nvSpPr>
        <p:spPr>
          <a:xfrm>
            <a:off x="4749111" y="5200637"/>
            <a:ext cx="252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E06808-8F97-013F-7169-F415795FAFB1}"/>
              </a:ext>
            </a:extLst>
          </p:cNvPr>
          <p:cNvSpPr txBox="1"/>
          <p:nvPr/>
        </p:nvSpPr>
        <p:spPr>
          <a:xfrm>
            <a:off x="7272330" y="5200636"/>
            <a:ext cx="1337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CEABF4-5CB2-334C-A07E-0F5549C245C1}"/>
              </a:ext>
            </a:extLst>
          </p:cNvPr>
          <p:cNvSpPr txBox="1"/>
          <p:nvPr/>
        </p:nvSpPr>
        <p:spPr>
          <a:xfrm>
            <a:off x="9075604" y="5200636"/>
            <a:ext cx="185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Time alive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901938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EAE078D-59D3-B624-112B-7CE491A74C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998712" y="624300"/>
            <a:ext cx="5666547" cy="2422446"/>
          </a:xfrm>
          <a:prstGeom prst="roundRect">
            <a:avLst>
              <a:gd name="adj" fmla="val 12226"/>
            </a:avLst>
          </a:prstGeom>
        </p:spPr>
      </p:pic>
      <p:pic>
        <p:nvPicPr>
          <p:cNvPr id="13" name="straight line">
            <a:hlinkClick r:id="" action="ppaction://media"/>
            <a:extLst>
              <a:ext uri="{FF2B5EF4-FFF2-40B4-BE49-F238E27FC236}">
                <a16:creationId xmlns:a16="http://schemas.microsoft.com/office/drawing/2014/main" id="{18674658-2DF6-ACD0-3231-4A6EEF07CE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32" end="8994.979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0178" y="4126697"/>
            <a:ext cx="10797850" cy="1525120"/>
          </a:xfrm>
          <a:prstGeom prst="rect">
            <a:avLst/>
          </a:prstGeom>
        </p:spPr>
      </p:pic>
      <p:pic>
        <p:nvPicPr>
          <p:cNvPr id="15" name="straight line">
            <a:hlinkClick r:id="" action="ppaction://media"/>
            <a:extLst>
              <a:ext uri="{FF2B5EF4-FFF2-40B4-BE49-F238E27FC236}">
                <a16:creationId xmlns:a16="http://schemas.microsoft.com/office/drawing/2014/main" id="{45F63588-97E0-4908-3A06-8EFAFE3BA9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924" end="2875.979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178" y="4126697"/>
            <a:ext cx="10797850" cy="1525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54AE7-705C-0973-6460-DFA030279F93}"/>
              </a:ext>
            </a:extLst>
          </p:cNvPr>
          <p:cNvSpPr txBox="1"/>
          <p:nvPr/>
        </p:nvSpPr>
        <p:spPr>
          <a:xfrm>
            <a:off x="7207250" y="2368550"/>
            <a:ext cx="4858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Types of obstacles:</a:t>
            </a:r>
          </a:p>
          <a:p>
            <a:r>
              <a:rPr lang="en-GB" sz="2400"/>
              <a:t>Cars – Crossroads - Roundabouts</a:t>
            </a:r>
          </a:p>
        </p:txBody>
      </p:sp>
    </p:spTree>
    <p:extLst>
      <p:ext uri="{BB962C8B-B14F-4D97-AF65-F5344CB8AC3E}">
        <p14:creationId xmlns:p14="http://schemas.microsoft.com/office/powerpoint/2010/main" val="40239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45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7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901938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Path Finding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final">
            <a:hlinkClick r:id="" action="ppaction://media"/>
            <a:extLst>
              <a:ext uri="{FF2B5EF4-FFF2-40B4-BE49-F238E27FC236}">
                <a16:creationId xmlns:a16="http://schemas.microsoft.com/office/drawing/2014/main" id="{EAB306FF-3578-7B86-B618-5485C5340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35CE9-B5BE-F046-BAB9-6F844E522B95}"/>
              </a:ext>
            </a:extLst>
          </p:cNvPr>
          <p:cNvSpPr txBox="1"/>
          <p:nvPr/>
        </p:nvSpPr>
        <p:spPr>
          <a:xfrm>
            <a:off x="7861209" y="2368550"/>
            <a:ext cx="338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Density graph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DB9EC-298E-2C6F-9244-7E20E1B79C63}"/>
              </a:ext>
            </a:extLst>
          </p:cNvPr>
          <p:cNvSpPr/>
          <p:nvPr/>
        </p:nvSpPr>
        <p:spPr>
          <a:xfrm>
            <a:off x="7804150" y="2966056"/>
            <a:ext cx="3752850" cy="374648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FF00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7A398B-5D09-CFB8-D577-3FB8B9343DF4}"/>
              </a:ext>
            </a:extLst>
          </p:cNvPr>
          <p:cNvSpPr/>
          <p:nvPr/>
        </p:nvSpPr>
        <p:spPr>
          <a:xfrm>
            <a:off x="7806885" y="4388240"/>
            <a:ext cx="3752850" cy="374648"/>
          </a:xfrm>
          <a:prstGeom prst="roundRect">
            <a:avLst/>
          </a:prstGeom>
          <a:gradFill flip="none" rotWithShape="1">
            <a:gsLst>
              <a:gs pos="0">
                <a:srgbClr val="05ECFA"/>
              </a:gs>
              <a:gs pos="100000">
                <a:srgbClr val="ED01A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CD96C-1B36-DA32-B90F-F1DFC230BEB4}"/>
              </a:ext>
            </a:extLst>
          </p:cNvPr>
          <p:cNvSpPr txBox="1"/>
          <p:nvPr/>
        </p:nvSpPr>
        <p:spPr>
          <a:xfrm>
            <a:off x="7554366" y="3402165"/>
            <a:ext cx="9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3F84A-763E-1B20-B0EE-A4E7A1CFC669}"/>
              </a:ext>
            </a:extLst>
          </p:cNvPr>
          <p:cNvSpPr txBox="1"/>
          <p:nvPr/>
        </p:nvSpPr>
        <p:spPr>
          <a:xfrm>
            <a:off x="11250157" y="3402165"/>
            <a:ext cx="9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ACEBD-844B-D1EC-0D03-00E4C01B0048}"/>
              </a:ext>
            </a:extLst>
          </p:cNvPr>
          <p:cNvSpPr txBox="1"/>
          <p:nvPr/>
        </p:nvSpPr>
        <p:spPr>
          <a:xfrm>
            <a:off x="11250156" y="4822899"/>
            <a:ext cx="9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dense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F63882-D29A-2286-ECEE-32E3FAB12A40}"/>
              </a:ext>
            </a:extLst>
          </p:cNvPr>
          <p:cNvSpPr txBox="1"/>
          <p:nvPr/>
        </p:nvSpPr>
        <p:spPr>
          <a:xfrm>
            <a:off x="7554365" y="4880646"/>
            <a:ext cx="9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sparse</a:t>
            </a:r>
          </a:p>
        </p:txBody>
      </p:sp>
    </p:spTree>
    <p:extLst>
      <p:ext uri="{BB962C8B-B14F-4D97-AF65-F5344CB8AC3E}">
        <p14:creationId xmlns:p14="http://schemas.microsoft.com/office/powerpoint/2010/main" val="266639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2DA78-7EEB-F78A-A8D6-6FB7655D9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7" r="1482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C0D55-C26E-DDCE-3557-0E5AC300C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564" y="1943499"/>
            <a:ext cx="4418717" cy="1485319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GB" sz="5200"/>
              <a:t>Three Phase Traffic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86E8F-C243-3132-28CF-62605634A26F}"/>
              </a:ext>
            </a:extLst>
          </p:cNvPr>
          <p:cNvSpPr txBox="1"/>
          <p:nvPr/>
        </p:nvSpPr>
        <p:spPr>
          <a:xfrm>
            <a:off x="532753" y="3680847"/>
            <a:ext cx="31965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Proposed by B.S. Kerner  </a:t>
            </a:r>
          </a:p>
          <a:p>
            <a:r>
              <a:rPr lang="en-US"/>
              <a:t>    1996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38605-F41D-CA75-9FD1-2BDA27ADAB84}"/>
              </a:ext>
            </a:extLst>
          </p:cNvPr>
          <p:cNvSpPr txBox="1"/>
          <p:nvPr/>
        </p:nvSpPr>
        <p:spPr>
          <a:xfrm>
            <a:off x="10018206" y="6394547"/>
            <a:ext cx="329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Image by chat9780</a:t>
            </a:r>
          </a:p>
        </p:txBody>
      </p:sp>
    </p:spTree>
    <p:extLst>
      <p:ext uri="{BB962C8B-B14F-4D97-AF65-F5344CB8AC3E}">
        <p14:creationId xmlns:p14="http://schemas.microsoft.com/office/powerpoint/2010/main" val="3318262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2693-426B-E7D2-DC8C-EEF38988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Free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9A23E-5FC4-E5CA-1460-CDCE8877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3739"/>
            <a:ext cx="6130506" cy="442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Cars have minimal interactions</a:t>
            </a:r>
          </a:p>
          <a:p>
            <a:r>
              <a:rPr lang="en-GB"/>
              <a:t>Moving at around maximum velocity</a:t>
            </a:r>
          </a:p>
          <a:p>
            <a:r>
              <a:rPr lang="en-GB"/>
              <a:t>Occurs at low density</a:t>
            </a:r>
          </a:p>
          <a:p>
            <a:endParaRPr lang="en-GB"/>
          </a:p>
        </p:txBody>
      </p:sp>
      <p:pic>
        <p:nvPicPr>
          <p:cNvPr id="5" name="FreeFlow">
            <a:hlinkClick r:id="" action="ppaction://media"/>
            <a:extLst>
              <a:ext uri="{FF2B5EF4-FFF2-40B4-BE49-F238E27FC236}">
                <a16:creationId xmlns:a16="http://schemas.microsoft.com/office/drawing/2014/main" id="{384CC21E-8310-AFE3-D5EF-027EA19598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152" y="4204910"/>
            <a:ext cx="9753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2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0F37-D9E2-129A-CDFB-D2439BFB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Synchronous Flow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929C4DEA-2A0E-7FE4-A109-207F35BD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6019" r="135"/>
          <a:stretch/>
        </p:blipFill>
        <p:spPr>
          <a:xfrm>
            <a:off x="6218105" y="3258830"/>
            <a:ext cx="4821130" cy="33242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B9309-D49E-7DEB-A1AA-7B5A49D21518}"/>
              </a:ext>
            </a:extLst>
          </p:cNvPr>
          <p:cNvSpPr txBox="1"/>
          <p:nvPr/>
        </p:nvSpPr>
        <p:spPr>
          <a:xfrm>
            <a:off x="501132" y="1701225"/>
            <a:ext cx="4943928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Similar to free flow: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Coherent speeds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Flow rate/car flux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Where it differs: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Higher traffic density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Lower relative speed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463BE-191C-562B-AE28-980C2B41F81B}"/>
              </a:ext>
            </a:extLst>
          </p:cNvPr>
          <p:cNvSpPr txBox="1"/>
          <p:nvPr/>
        </p:nvSpPr>
        <p:spPr>
          <a:xfrm>
            <a:off x="510152" y="4081220"/>
            <a:ext cx="492393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Occurs spontaneously past the 'critical density'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Also occurs at bottlenecks and obstructions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Forms a 'platoon' of cars all at a similar velocity</a:t>
            </a:r>
          </a:p>
        </p:txBody>
      </p:sp>
      <p:pic>
        <p:nvPicPr>
          <p:cNvPr id="6" name="SynchFlow">
            <a:hlinkClick r:id="" action="ppaction://media"/>
            <a:extLst>
              <a:ext uri="{FF2B5EF4-FFF2-40B4-BE49-F238E27FC236}">
                <a16:creationId xmlns:a16="http://schemas.microsoft.com/office/drawing/2014/main" id="{E3695633-DF2D-6023-064A-B320FB5BBE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8198" y="1804833"/>
            <a:ext cx="7483475" cy="6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0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C1BF-5D59-9E05-FDB9-6AA63083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Wide Moving Jam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7EF2D8-900A-1287-3731-F49AC0714346}"/>
              </a:ext>
            </a:extLst>
          </p:cNvPr>
          <p:cNvGrpSpPr/>
          <p:nvPr/>
        </p:nvGrpSpPr>
        <p:grpSpPr>
          <a:xfrm>
            <a:off x="6095999" y="536211"/>
            <a:ext cx="4508427" cy="2985905"/>
            <a:chOff x="5953260" y="3258830"/>
            <a:chExt cx="4892685" cy="3360447"/>
          </a:xfrm>
        </p:grpSpPr>
        <p:pic>
          <p:nvPicPr>
            <p:cNvPr id="5" name="Content Placeholder 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111BD06E-00A9-A60E-FE2C-F5B3887CC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63" t="1" r="52689" b="-841"/>
            <a:stretch/>
          </p:blipFill>
          <p:spPr>
            <a:xfrm>
              <a:off x="5953260" y="3258830"/>
              <a:ext cx="4268574" cy="3352190"/>
            </a:xfrm>
            <a:prstGeom prst="rect">
              <a:avLst/>
            </a:prstGeom>
          </p:spPr>
        </p:pic>
        <p:pic>
          <p:nvPicPr>
            <p:cNvPr id="7" name="Content Placeholder 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F5C6EF6C-F1B8-6C89-F62D-B03FA6BC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713" t="1" b="-1089"/>
            <a:stretch/>
          </p:blipFill>
          <p:spPr>
            <a:xfrm>
              <a:off x="10103996" y="3258830"/>
              <a:ext cx="741949" cy="336044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59B329-8317-8396-A282-BAE656588F45}"/>
              </a:ext>
            </a:extLst>
          </p:cNvPr>
          <p:cNvSpPr txBox="1"/>
          <p:nvPr/>
        </p:nvSpPr>
        <p:spPr>
          <a:xfrm>
            <a:off x="516610" y="1501398"/>
            <a:ext cx="51661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Occurs past the critical density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Does not occur spontaneously from free flow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This finding helped B.S. Kerner to develop this theory</a:t>
            </a:r>
          </a:p>
        </p:txBody>
      </p:sp>
      <p:pic>
        <p:nvPicPr>
          <p:cNvPr id="3" name="WideMovingJam">
            <a:hlinkClick r:id="" action="ppaction://media"/>
            <a:extLst>
              <a:ext uri="{FF2B5EF4-FFF2-40B4-BE49-F238E27FC236}">
                <a16:creationId xmlns:a16="http://schemas.microsoft.com/office/drawing/2014/main" id="{D52AA2E8-7FE5-C7D0-59FD-EBCBB733D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188" y="4963961"/>
            <a:ext cx="8944238" cy="7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Graph on document with pen">
            <a:extLst>
              <a:ext uri="{FF2B5EF4-FFF2-40B4-BE49-F238E27FC236}">
                <a16:creationId xmlns:a16="http://schemas.microsoft.com/office/drawing/2014/main" id="{42B7FCD6-BAF5-B770-A45C-1A79A35A7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4F795-DE8F-3F01-EC27-C4B6B00D5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Simulation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A5D7B-25E2-A994-AD8D-3ECB33A77E4B}"/>
              </a:ext>
            </a:extLst>
          </p:cNvPr>
          <p:cNvSpPr txBox="1"/>
          <p:nvPr/>
        </p:nvSpPr>
        <p:spPr>
          <a:xfrm>
            <a:off x="180870" y="6430945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Image by Micheal </a:t>
            </a:r>
            <a:r>
              <a:rPr lang="en-GB" err="1"/>
              <a:t>Bodmann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67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3555-E81C-2059-8B76-5F0220B7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Straight Road: </a:t>
            </a:r>
            <a:r>
              <a:rPr lang="en-US" sz="2800" i="1"/>
              <a:t>Varying Average Speed</a:t>
            </a:r>
          </a:p>
        </p:txBody>
      </p:sp>
      <p:pic>
        <p:nvPicPr>
          <p:cNvPr id="4" name="Content Placeholder 3" descr="A graph of a speed&#10;&#10;Description automatically generated">
            <a:extLst>
              <a:ext uri="{FF2B5EF4-FFF2-40B4-BE49-F238E27FC236}">
                <a16:creationId xmlns:a16="http://schemas.microsoft.com/office/drawing/2014/main" id="{2CCBAB28-4C94-BF2C-7A94-E76EDB122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221" y="1490263"/>
            <a:ext cx="8858250" cy="29527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F57F6-C187-AF03-B862-94B37E8AA7EC}"/>
              </a:ext>
            </a:extLst>
          </p:cNvPr>
          <p:cNvSpPr txBox="1"/>
          <p:nvPr/>
        </p:nvSpPr>
        <p:spPr>
          <a:xfrm>
            <a:off x="472722" y="4656666"/>
            <a:ext cx="884413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With fixed departure time, varying speed results in varying density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As the speed increases the distribution: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Gets less coarse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Tends to a gaussian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Standard deviation decreases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Amplitude increases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143E6-F806-1642-495C-83F3F0E052A3}"/>
              </a:ext>
            </a:extLst>
          </p:cNvPr>
          <p:cNvSpPr txBox="1"/>
          <p:nvPr/>
        </p:nvSpPr>
        <p:spPr>
          <a:xfrm>
            <a:off x="9436805" y="1481666"/>
            <a:ext cx="255763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We see three stages that are repeated throughout the data: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Coarse and wide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Transitional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Smooth Gaussian</a:t>
            </a:r>
          </a:p>
        </p:txBody>
      </p:sp>
    </p:spTree>
    <p:extLst>
      <p:ext uri="{BB962C8B-B14F-4D97-AF65-F5344CB8AC3E}">
        <p14:creationId xmlns:p14="http://schemas.microsoft.com/office/powerpoint/2010/main" val="426633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id of squares with white lines&#10;&#10;Description automatically generated">
            <a:extLst>
              <a:ext uri="{FF2B5EF4-FFF2-40B4-BE49-F238E27FC236}">
                <a16:creationId xmlns:a16="http://schemas.microsoft.com/office/drawing/2014/main" id="{57B33F5A-ACDC-3905-9943-5399003E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197660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CBD617-A538-CE6E-4894-9A3BB9BC7426}"/>
              </a:ext>
            </a:extLst>
          </p:cNvPr>
          <p:cNvSpPr txBox="1"/>
          <p:nvPr/>
        </p:nvSpPr>
        <p:spPr>
          <a:xfrm>
            <a:off x="7861209" y="2368550"/>
            <a:ext cx="3388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Scalable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Road tiles 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Press on crossroads for roundabouts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Houses define spawn and death</a:t>
            </a:r>
          </a:p>
        </p:txBody>
      </p:sp>
    </p:spTree>
    <p:extLst>
      <p:ext uri="{BB962C8B-B14F-4D97-AF65-F5344CB8AC3E}">
        <p14:creationId xmlns:p14="http://schemas.microsoft.com/office/powerpoint/2010/main" val="2965342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78FF-5941-C5D1-9171-5BAB9766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87"/>
            <a:ext cx="8445260" cy="1296809"/>
          </a:xfrm>
        </p:spPr>
        <p:txBody>
          <a:bodyPr/>
          <a:lstStyle/>
          <a:p>
            <a:r>
              <a:rPr lang="en-US" sz="3600">
                <a:ea typeface="+mj-lt"/>
                <a:cs typeface="+mj-lt"/>
              </a:rPr>
              <a:t>Straight Road: </a:t>
            </a:r>
            <a:r>
              <a:rPr lang="en-US" sz="2800" i="1">
                <a:ea typeface="+mj-lt"/>
                <a:cs typeface="+mj-lt"/>
              </a:rPr>
              <a:t>Varying Reaction Distance Threshold</a:t>
            </a:r>
            <a:endParaRPr lang="en-US" sz="2800">
              <a:solidFill>
                <a:srgbClr val="000000"/>
              </a:solidFill>
              <a:ea typeface="+mj-lt"/>
              <a:cs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39720C-210D-779F-334E-E67234A07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83" y="1025421"/>
            <a:ext cx="6957983" cy="28117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48072-DB68-11A2-1927-370C41D5B230}"/>
              </a:ext>
            </a:extLst>
          </p:cNvPr>
          <p:cNvSpPr txBox="1"/>
          <p:nvPr/>
        </p:nvSpPr>
        <p:spPr>
          <a:xfrm>
            <a:off x="404812" y="1357312"/>
            <a:ext cx="3738562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Reaction distance threshold governs how soon a car reacts to an obstacle.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Increasing it smooths flow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Increases speed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Increases standard deviation</a:t>
            </a:r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</p:txBody>
      </p:sp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E8B5447E-7CB4-3C5C-24E7-31B627609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3906838"/>
            <a:ext cx="7988300" cy="27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8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7F762D-D0C5-3413-BF58-0B9ECCDE1D53}"/>
              </a:ext>
            </a:extLst>
          </p:cNvPr>
          <p:cNvSpPr txBox="1">
            <a:spLocks/>
          </p:cNvSpPr>
          <p:nvPr/>
        </p:nvSpPr>
        <p:spPr>
          <a:xfrm>
            <a:off x="838200" y="-8687"/>
            <a:ext cx="8445260" cy="1296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ea typeface="+mj-lt"/>
                <a:cs typeface="+mj-lt"/>
              </a:rPr>
              <a:t>Four Way Junction: </a:t>
            </a:r>
            <a:r>
              <a:rPr lang="en-US" sz="2800" i="1">
                <a:ea typeface="+mj-lt"/>
                <a:cs typeface="+mj-lt"/>
              </a:rPr>
              <a:t>Efficiency of Traffic Light Times</a:t>
            </a:r>
            <a:endParaRPr lang="en-US" sz="2800" i="1">
              <a:solidFill>
                <a:srgbClr val="FFFFFF"/>
              </a:solidFill>
              <a:ea typeface="+mj-lt"/>
              <a:cs typeface="+mj-lt"/>
            </a:endParaRPr>
          </a:p>
        </p:txBody>
      </p:sp>
      <p:pic>
        <p:nvPicPr>
          <p:cNvPr id="6" name="Picture 5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AACE4D32-237A-86CB-694F-51E880C6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005" y="1709738"/>
            <a:ext cx="7026934" cy="2334344"/>
          </a:xfrm>
          <a:prstGeom prst="rect">
            <a:avLst/>
          </a:prstGeom>
        </p:spPr>
      </p:pic>
      <p:pic>
        <p:nvPicPr>
          <p:cNvPr id="7" name="Picture 6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CBC22042-CF51-E0F1-6058-A47546E6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67" y="4036743"/>
            <a:ext cx="7028372" cy="2302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A95515-6A64-B67E-B0C3-672E1ADBAF21}"/>
              </a:ext>
            </a:extLst>
          </p:cNvPr>
          <p:cNvSpPr txBox="1"/>
          <p:nvPr/>
        </p:nvSpPr>
        <p:spPr>
          <a:xfrm>
            <a:off x="317499" y="1285874"/>
            <a:ext cx="3921125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In an idealised case: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Tight linear fit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Passes through origin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Predominant cause of traffic is the lights</a:t>
            </a:r>
          </a:p>
          <a:p>
            <a:pPr marL="742950" lvl="1" indent="-285750">
              <a:buFont typeface="Courier New"/>
              <a:buChar char="o"/>
            </a:pP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/>
              <a:t>In a less </a:t>
            </a:r>
            <a:r>
              <a:rPr lang="en-US" sz="2000" err="1"/>
              <a:t>idealised</a:t>
            </a:r>
            <a:r>
              <a:rPr lang="en-US" sz="2000"/>
              <a:t> case: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Wider spread between simulations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Does not pass through origin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Steeper gradient</a:t>
            </a:r>
          </a:p>
          <a:p>
            <a:pPr marL="742950" lvl="1" indent="-285750">
              <a:buFont typeface="Courier New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9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0BBF-8D84-9818-9F45-4921FFA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+mj-lt"/>
                <a:cs typeface="+mj-lt"/>
              </a:rPr>
              <a:t>Four Way Junction: </a:t>
            </a:r>
            <a:r>
              <a:rPr lang="en-GB" sz="2800" i="1">
                <a:ea typeface="+mj-lt"/>
                <a:cs typeface="+mj-lt"/>
              </a:rPr>
              <a:t>Comparing Traffic Lights and Roundabouts</a:t>
            </a:r>
            <a:endParaRPr lang="en-US" sz="2800">
              <a:solidFill>
                <a:srgbClr val="000000"/>
              </a:solidFill>
              <a:ea typeface="+mj-lt"/>
              <a:cs typeface="+mj-lt"/>
            </a:endParaRPr>
          </a:p>
        </p:txBody>
      </p:sp>
      <p:pic>
        <p:nvPicPr>
          <p:cNvPr id="4" name="Content Placeholder 3" descr="A graph with lines and text&#10;&#10;Description automatically generated">
            <a:extLst>
              <a:ext uri="{FF2B5EF4-FFF2-40B4-BE49-F238E27FC236}">
                <a16:creationId xmlns:a16="http://schemas.microsoft.com/office/drawing/2014/main" id="{5C9CB871-3C2F-1E70-4058-1F79243CF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1638300"/>
            <a:ext cx="8953500" cy="3581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49733-7A2D-D2EE-C852-BFEFE46F7DD1}"/>
              </a:ext>
            </a:extLst>
          </p:cNvPr>
          <p:cNvSpPr txBox="1"/>
          <p:nvPr/>
        </p:nvSpPr>
        <p:spPr>
          <a:xfrm>
            <a:off x="460374" y="5635625"/>
            <a:ext cx="111601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Roundabouts cause less traffic at higher densities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Crossroads do better at lower densities</a:t>
            </a:r>
          </a:p>
        </p:txBody>
      </p:sp>
    </p:spTree>
    <p:extLst>
      <p:ext uri="{BB962C8B-B14F-4D97-AF65-F5344CB8AC3E}">
        <p14:creationId xmlns:p14="http://schemas.microsoft.com/office/powerpoint/2010/main" val="1497964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79BD-D8F6-676B-5242-D70AFC97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A7AA-0CAD-C93A-534E-223BCD09E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Behavior at junctions was inaccurate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Perfect vision round corners – traffic lights obselete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Roundbouts had no speed limit – high velocity simulations will be less accurate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/>
              <a:t>Control of density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Would allow for more study of the flow-density relationship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Can find critical point to more accuracy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/>
              <a:t>Continuous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More realistic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Possibly faster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33F5A-ACDC-3905-9943-5399003E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197660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3B1B89-BF62-AF09-EC14-B7DD165D1045}"/>
              </a:ext>
            </a:extLst>
          </p:cNvPr>
          <p:cNvSpPr txBox="1"/>
          <p:nvPr/>
        </p:nvSpPr>
        <p:spPr>
          <a:xfrm>
            <a:off x="7861209" y="2368550"/>
            <a:ext cx="3388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Scalable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Road tiles 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Press on crossroads for roundabouts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Houses define spawn and death</a:t>
            </a:r>
          </a:p>
        </p:txBody>
      </p:sp>
    </p:spTree>
    <p:extLst>
      <p:ext uri="{BB962C8B-B14F-4D97-AF65-F5344CB8AC3E}">
        <p14:creationId xmlns:p14="http://schemas.microsoft.com/office/powerpoint/2010/main" val="355871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33F5A-ACDC-3905-9943-5399003E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197660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723A69-FB96-7DB6-B440-0EFA17681BD2}"/>
              </a:ext>
            </a:extLst>
          </p:cNvPr>
          <p:cNvSpPr txBox="1"/>
          <p:nvPr/>
        </p:nvSpPr>
        <p:spPr>
          <a:xfrm>
            <a:off x="7861209" y="2368550"/>
            <a:ext cx="3388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Scalable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Road tiles 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Press on crossroads for roundabouts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Houses define spawn and death</a:t>
            </a:r>
          </a:p>
        </p:txBody>
      </p:sp>
    </p:spTree>
    <p:extLst>
      <p:ext uri="{BB962C8B-B14F-4D97-AF65-F5344CB8AC3E}">
        <p14:creationId xmlns:p14="http://schemas.microsoft.com/office/powerpoint/2010/main" val="398234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197660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frame 1">
            <a:extLst>
              <a:ext uri="{FF2B5EF4-FFF2-40B4-BE49-F238E27FC236}">
                <a16:creationId xmlns:a16="http://schemas.microsoft.com/office/drawing/2014/main" id="{57B33F5A-ACDC-3905-9943-5399003E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pic>
        <p:nvPicPr>
          <p:cNvPr id="3" name="frame 2" descr="A grid with a road&#10;&#10;Description automatically generated">
            <a:extLst>
              <a:ext uri="{FF2B5EF4-FFF2-40B4-BE49-F238E27FC236}">
                <a16:creationId xmlns:a16="http://schemas.microsoft.com/office/drawing/2014/main" id="{55286B2F-48DB-3A35-756A-2C1BF971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pic>
        <p:nvPicPr>
          <p:cNvPr id="6" name="frame 3" descr="A grid with a road pattern&#10;&#10;Description automatically generated with medium confidence">
            <a:extLst>
              <a:ext uri="{FF2B5EF4-FFF2-40B4-BE49-F238E27FC236}">
                <a16:creationId xmlns:a16="http://schemas.microsoft.com/office/drawing/2014/main" id="{7EE20BD5-FADA-4982-675D-D8B14A06D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pic>
        <p:nvPicPr>
          <p:cNvPr id="11" name="frame 4" descr="A grid of a road&#10;&#10;Description automatically generated">
            <a:extLst>
              <a:ext uri="{FF2B5EF4-FFF2-40B4-BE49-F238E27FC236}">
                <a16:creationId xmlns:a16="http://schemas.microsoft.com/office/drawing/2014/main" id="{B15DDED9-C9AF-06C8-B281-9F7F2012F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pic>
        <p:nvPicPr>
          <p:cNvPr id="13" name="frame 5" descr="A grid of a road&#10;&#10;Description automatically generated with medium confidence">
            <a:extLst>
              <a:ext uri="{FF2B5EF4-FFF2-40B4-BE49-F238E27FC236}">
                <a16:creationId xmlns:a16="http://schemas.microsoft.com/office/drawing/2014/main" id="{ED6DFBDA-0B19-784D-F0BF-74C88B11A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15EF01-1648-93FB-8341-66DAC590178B}"/>
              </a:ext>
            </a:extLst>
          </p:cNvPr>
          <p:cNvSpPr txBox="1"/>
          <p:nvPr/>
        </p:nvSpPr>
        <p:spPr>
          <a:xfrm>
            <a:off x="7861209" y="2368550"/>
            <a:ext cx="3388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Scalable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Road tiles 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Press on crossroads for roundabouts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Houses define spawn and death</a:t>
            </a:r>
          </a:p>
        </p:txBody>
      </p:sp>
    </p:spTree>
    <p:extLst>
      <p:ext uri="{BB962C8B-B14F-4D97-AF65-F5344CB8AC3E}">
        <p14:creationId xmlns:p14="http://schemas.microsoft.com/office/powerpoint/2010/main" val="16047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33F5A-ACDC-3905-9943-5399003E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197660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24491B-6E95-D0DE-9C8E-F68E2286F433}"/>
              </a:ext>
            </a:extLst>
          </p:cNvPr>
          <p:cNvSpPr txBox="1"/>
          <p:nvPr/>
        </p:nvSpPr>
        <p:spPr>
          <a:xfrm>
            <a:off x="7861209" y="2368550"/>
            <a:ext cx="3388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Scalable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Road tiles 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Press on crossroads for roundabouts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Houses define spawn and death</a:t>
            </a:r>
          </a:p>
        </p:txBody>
      </p:sp>
    </p:spTree>
    <p:extLst>
      <p:ext uri="{BB962C8B-B14F-4D97-AF65-F5344CB8AC3E}">
        <p14:creationId xmlns:p14="http://schemas.microsoft.com/office/powerpoint/2010/main" val="407054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33F5A-ACDC-3905-9943-5399003E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197660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9379B4-8AC9-3EB6-5570-65C300909A68}"/>
              </a:ext>
            </a:extLst>
          </p:cNvPr>
          <p:cNvSpPr txBox="1"/>
          <p:nvPr/>
        </p:nvSpPr>
        <p:spPr>
          <a:xfrm>
            <a:off x="7861209" y="2368550"/>
            <a:ext cx="3388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Scalable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Road tiles 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Press on crossroads for roundabouts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Houses define spawn and death</a:t>
            </a:r>
          </a:p>
        </p:txBody>
      </p:sp>
    </p:spTree>
    <p:extLst>
      <p:ext uri="{BB962C8B-B14F-4D97-AF65-F5344CB8AC3E}">
        <p14:creationId xmlns:p14="http://schemas.microsoft.com/office/powerpoint/2010/main" val="34382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33F5A-ACDC-3905-9943-5399003E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901938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Divided Grid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5D39E1-13E5-ACC6-4BE2-69DB1A69C063}"/>
              </a:ext>
            </a:extLst>
          </p:cNvPr>
          <p:cNvSpPr txBox="1"/>
          <p:nvPr/>
        </p:nvSpPr>
        <p:spPr>
          <a:xfrm>
            <a:off x="7861209" y="2368550"/>
            <a:ext cx="338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Subdivided in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6"/>
                </a:solidFill>
              </a:rPr>
              <a:t>Green</a:t>
            </a:r>
            <a:r>
              <a:rPr lang="en-GB" sz="2400"/>
              <a:t> crossroad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2"/>
                </a:solidFill>
              </a:rPr>
              <a:t>Orange</a:t>
            </a:r>
            <a:r>
              <a:rPr lang="en-GB" sz="2400"/>
              <a:t> roundabout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Clockwise around roundabouts</a:t>
            </a:r>
          </a:p>
        </p:txBody>
      </p:sp>
    </p:spTree>
    <p:extLst>
      <p:ext uri="{BB962C8B-B14F-4D97-AF65-F5344CB8AC3E}">
        <p14:creationId xmlns:p14="http://schemas.microsoft.com/office/powerpoint/2010/main" val="36418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33F5A-ACDC-3905-9943-5399003E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93" y="350801"/>
            <a:ext cx="6152830" cy="61528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135689-F04C-3FF6-5437-6CE621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26231"/>
            <a:ext cx="3901938" cy="9458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Path Finding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0977E-501A-C2AD-4388-19018F3E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7D6F2-2611-5D89-CFC2-B4D09FE03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61209" y="2026340"/>
            <a:ext cx="42045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97CDB5-1798-0C89-CF45-B6EB1F67E64A}"/>
              </a:ext>
            </a:extLst>
          </p:cNvPr>
          <p:cNvSpPr txBox="1"/>
          <p:nvPr/>
        </p:nvSpPr>
        <p:spPr>
          <a:xfrm>
            <a:off x="7861209" y="2368550"/>
            <a:ext cx="338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Subdivided in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6"/>
                </a:solidFill>
              </a:rPr>
              <a:t>Green</a:t>
            </a:r>
            <a:r>
              <a:rPr lang="en-GB" sz="2400"/>
              <a:t> crossroad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2"/>
                </a:solidFill>
              </a:rPr>
              <a:t>Orange</a:t>
            </a:r>
            <a:r>
              <a:rPr lang="en-GB" sz="2400"/>
              <a:t> roundabout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Clockwise around roundabouts</a:t>
            </a:r>
          </a:p>
        </p:txBody>
      </p:sp>
    </p:spTree>
    <p:extLst>
      <p:ext uri="{BB962C8B-B14F-4D97-AF65-F5344CB8AC3E}">
        <p14:creationId xmlns:p14="http://schemas.microsoft.com/office/powerpoint/2010/main" val="2208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559</Words>
  <Application>Microsoft Office PowerPoint</Application>
  <PresentationFormat>Widescreen</PresentationFormat>
  <Paragraphs>136</Paragraphs>
  <Slides>23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Courier New</vt:lpstr>
      <vt:lpstr>Office Theme</vt:lpstr>
      <vt:lpstr>1_Office Theme</vt:lpstr>
      <vt:lpstr>Simulations of Road Traffic</vt:lpstr>
      <vt:lpstr>Grid</vt:lpstr>
      <vt:lpstr>Grid</vt:lpstr>
      <vt:lpstr>Grid</vt:lpstr>
      <vt:lpstr>Grid</vt:lpstr>
      <vt:lpstr>Grid</vt:lpstr>
      <vt:lpstr>Grid</vt:lpstr>
      <vt:lpstr>Divided Grid</vt:lpstr>
      <vt:lpstr>Path Finding</vt:lpstr>
      <vt:lpstr>Path Finding</vt:lpstr>
      <vt:lpstr>Cars</vt:lpstr>
      <vt:lpstr>Cars</vt:lpstr>
      <vt:lpstr>Path Finding</vt:lpstr>
      <vt:lpstr>Three Phase Traffic Model</vt:lpstr>
      <vt:lpstr>Free Flow</vt:lpstr>
      <vt:lpstr>Synchronous Flow</vt:lpstr>
      <vt:lpstr>Wide Moving Jam</vt:lpstr>
      <vt:lpstr>Simulation Results</vt:lpstr>
      <vt:lpstr>Straight Road: Varying Average Speed</vt:lpstr>
      <vt:lpstr>Straight Road: Varying Reaction Distance Threshold</vt:lpstr>
      <vt:lpstr>PowerPoint Presentation</vt:lpstr>
      <vt:lpstr>Four Way Junction: Comparing Traffic Lights and Roundabouts</vt:lpstr>
      <vt:lpstr>Evaluation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cars</dc:title>
  <dc:creator>Eliott Menard</dc:creator>
  <cp:lastModifiedBy>Eliott Menard</cp:lastModifiedBy>
  <cp:revision>1</cp:revision>
  <dcterms:created xsi:type="dcterms:W3CDTF">2024-04-30T15:46:30Z</dcterms:created>
  <dcterms:modified xsi:type="dcterms:W3CDTF">2024-05-08T13:30:24Z</dcterms:modified>
</cp:coreProperties>
</file>